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76"/>
  </p:notesMasterIdLst>
  <p:handoutMasterIdLst>
    <p:handoutMasterId r:id="rId77"/>
  </p:handoutMasterIdLst>
  <p:sldIdLst>
    <p:sldId id="276" r:id="rId2"/>
    <p:sldId id="337" r:id="rId3"/>
    <p:sldId id="335" r:id="rId4"/>
    <p:sldId id="338" r:id="rId5"/>
    <p:sldId id="355" r:id="rId6"/>
    <p:sldId id="361" r:id="rId7"/>
    <p:sldId id="421" r:id="rId8"/>
    <p:sldId id="360" r:id="rId9"/>
    <p:sldId id="333" r:id="rId10"/>
    <p:sldId id="398" r:id="rId11"/>
    <p:sldId id="257" r:id="rId12"/>
    <p:sldId id="334" r:id="rId13"/>
    <p:sldId id="342" r:id="rId14"/>
    <p:sldId id="466" r:id="rId15"/>
    <p:sldId id="445" r:id="rId16"/>
    <p:sldId id="397" r:id="rId17"/>
    <p:sldId id="438" r:id="rId18"/>
    <p:sldId id="387" r:id="rId19"/>
    <p:sldId id="332" r:id="rId20"/>
    <p:sldId id="395" r:id="rId21"/>
    <p:sldId id="340" r:id="rId22"/>
    <p:sldId id="401" r:id="rId23"/>
    <p:sldId id="400" r:id="rId24"/>
    <p:sldId id="467" r:id="rId25"/>
    <p:sldId id="468" r:id="rId26"/>
    <p:sldId id="402" r:id="rId27"/>
    <p:sldId id="436" r:id="rId28"/>
    <p:sldId id="364" r:id="rId29"/>
    <p:sldId id="363" r:id="rId30"/>
    <p:sldId id="331" r:id="rId31"/>
    <p:sldId id="426" r:id="rId32"/>
    <p:sldId id="383" r:id="rId33"/>
    <p:sldId id="381" r:id="rId34"/>
    <p:sldId id="464" r:id="rId35"/>
    <p:sldId id="465" r:id="rId36"/>
    <p:sldId id="352" r:id="rId37"/>
    <p:sldId id="415" r:id="rId38"/>
    <p:sldId id="444" r:id="rId39"/>
    <p:sldId id="405" r:id="rId40"/>
    <p:sldId id="422" r:id="rId41"/>
    <p:sldId id="418" r:id="rId42"/>
    <p:sldId id="420" r:id="rId43"/>
    <p:sldId id="439" r:id="rId44"/>
    <p:sldId id="392" r:id="rId45"/>
    <p:sldId id="446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440" r:id="rId56"/>
    <p:sldId id="430" r:id="rId57"/>
    <p:sldId id="431" r:id="rId58"/>
    <p:sldId id="456" r:id="rId59"/>
    <p:sldId id="433" r:id="rId60"/>
    <p:sldId id="315" r:id="rId61"/>
    <p:sldId id="434" r:id="rId62"/>
    <p:sldId id="443" r:id="rId63"/>
    <p:sldId id="448" r:id="rId64"/>
    <p:sldId id="454" r:id="rId65"/>
    <p:sldId id="442" r:id="rId66"/>
    <p:sldId id="435" r:id="rId67"/>
    <p:sldId id="327" r:id="rId68"/>
    <p:sldId id="322" r:id="rId69"/>
    <p:sldId id="323" r:id="rId70"/>
    <p:sldId id="324" r:id="rId71"/>
    <p:sldId id="325" r:id="rId72"/>
    <p:sldId id="326" r:id="rId73"/>
    <p:sldId id="455" r:id="rId74"/>
    <p:sldId id="329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01BEDE0-6321-494D-85A7-D4525A0C82AB}">
          <p14:sldIdLst>
            <p14:sldId id="276"/>
            <p14:sldId id="337"/>
            <p14:sldId id="335"/>
            <p14:sldId id="338"/>
            <p14:sldId id="355"/>
          </p14:sldIdLst>
        </p14:section>
        <p14:section name="Goal of the Research Program" id="{9A1E05CA-AE1C-A547-BF67-D7EC2AB44DF5}">
          <p14:sldIdLst>
            <p14:sldId id="361"/>
            <p14:sldId id="421"/>
            <p14:sldId id="360"/>
            <p14:sldId id="333"/>
            <p14:sldId id="398"/>
          </p14:sldIdLst>
        </p14:section>
        <p14:section name="What is a Scripting Language?" id="{46BC8A45-ED55-A341-B9FB-F0C83FBC4219}">
          <p14:sldIdLst>
            <p14:sldId id="257"/>
            <p14:sldId id="334"/>
            <p14:sldId id="342"/>
            <p14:sldId id="466"/>
            <p14:sldId id="445"/>
            <p14:sldId id="397"/>
            <p14:sldId id="438"/>
          </p14:sldIdLst>
        </p14:section>
        <p14:section name="Semantics for a Scripting Language" id="{D3EAFFC8-6603-7246-97EF-BB94599C9770}">
          <p14:sldIdLst>
            <p14:sldId id="387"/>
            <p14:sldId id="332"/>
            <p14:sldId id="395"/>
            <p14:sldId id="340"/>
            <p14:sldId id="401"/>
            <p14:sldId id="400"/>
            <p14:sldId id="467"/>
            <p14:sldId id="468"/>
            <p14:sldId id="402"/>
            <p14:sldId id="436"/>
            <p14:sldId id="364"/>
            <p14:sldId id="363"/>
            <p14:sldId id="331"/>
            <p14:sldId id="426"/>
          </p14:sldIdLst>
        </p14:section>
        <p14:section name="Types for Scripting Languages" id="{C7108367-3603-8745-BE0F-633FC95E58C7}">
          <p14:sldIdLst>
            <p14:sldId id="383"/>
          </p14:sldIdLst>
        </p14:section>
        <p14:section name="Type System Design Decisions" id="{208C721F-EE8D-C547-90DF-75C05687665E}">
          <p14:sldIdLst>
            <p14:sldId id="381"/>
            <p14:sldId id="464"/>
            <p14:sldId id="465"/>
            <p14:sldId id="352"/>
            <p14:sldId id="415"/>
            <p14:sldId id="444"/>
            <p14:sldId id="405"/>
            <p14:sldId id="422"/>
            <p14:sldId id="418"/>
            <p14:sldId id="420"/>
            <p14:sldId id="439"/>
          </p14:sldIdLst>
        </p14:section>
        <p14:section name="Issues in Desugaring" id="{4FE32D4C-6892-2E46-B606-5C4A4A518113}">
          <p14:sldIdLst>
            <p14:sldId id="392"/>
            <p14:sldId id="446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440"/>
          </p14:sldIdLst>
        </p14:section>
        <p14:section name="Future Work: Types" id="{2C7B905B-E435-8441-A95A-5EBCC774EBDF}">
          <p14:sldIdLst>
            <p14:sldId id="430"/>
            <p14:sldId id="431"/>
            <p14:sldId id="456"/>
          </p14:sldIdLst>
        </p14:section>
        <p14:section name="Future Work: Sublanguages" id="{27A059A2-FC49-9E4C-B9E7-0F0F1930DDCA}">
          <p14:sldIdLst>
            <p14:sldId id="433"/>
            <p14:sldId id="315"/>
            <p14:sldId id="434"/>
          </p14:sldIdLst>
        </p14:section>
        <p14:section name="Future Work: Resugaring" id="{0A4951B6-A2C1-1346-9721-B7010CE49C5D}">
          <p14:sldIdLst>
            <p14:sldId id="443"/>
            <p14:sldId id="448"/>
            <p14:sldId id="454"/>
            <p14:sldId id="442"/>
          </p14:sldIdLst>
        </p14:section>
        <p14:section name="Future Work: The Next 700 Semantics" id="{2C1079D7-47A2-9244-A264-3FC2FF1D8443}">
          <p14:sldIdLst>
            <p14:sldId id="435"/>
            <p14:sldId id="327"/>
            <p14:sldId id="322"/>
            <p14:sldId id="323"/>
            <p14:sldId id="324"/>
            <p14:sldId id="325"/>
            <p14:sldId id="326"/>
          </p14:sldIdLst>
        </p14:section>
        <p14:section name="Coda" id="{24EC0C22-A6DE-C549-BE17-0E1F7124500C}">
          <p14:sldIdLst>
            <p14:sldId id="455"/>
            <p14:sldId id="32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890" autoAdjust="0"/>
    <p:restoredTop sz="94660"/>
  </p:normalViewPr>
  <p:slideViewPr>
    <p:cSldViewPr snapToGrid="0" snapToObjects="1">
      <p:cViewPr varScale="1">
        <p:scale>
          <a:sx n="69" d="100"/>
          <a:sy n="69" d="100"/>
        </p:scale>
        <p:origin x="-19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6" d="100"/>
        <a:sy n="76" d="100"/>
      </p:scale>
      <p:origin x="0" y="71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AA9F9D-9FA2-9643-A962-B48094C2A4FA}" type="doc">
      <dgm:prSet loTypeId="urn:microsoft.com/office/officeart/2005/8/layout/cycle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02E85F-FE68-164B-9F83-4707FEF63B12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Semantics</a:t>
          </a:r>
          <a:endParaRPr lang="en-US" dirty="0">
            <a:latin typeface="Avenir Book"/>
            <a:cs typeface="Avenir Book"/>
          </a:endParaRPr>
        </a:p>
      </dgm:t>
    </dgm:pt>
    <dgm:pt modelId="{E20F2BE0-DB95-1445-AC38-6D4F0BA4DB58}" type="parTrans" cxnId="{932C7722-00CE-0B48-9095-E8A31FAFFA99}">
      <dgm:prSet/>
      <dgm:spPr/>
      <dgm:t>
        <a:bodyPr/>
        <a:lstStyle/>
        <a:p>
          <a:endParaRPr lang="en-US"/>
        </a:p>
      </dgm:t>
    </dgm:pt>
    <dgm:pt modelId="{40C20427-7680-474E-B219-D6660F363E10}" type="sibTrans" cxnId="{932C7722-00CE-0B48-9095-E8A31FAFFA99}">
      <dgm:prSet/>
      <dgm:spPr/>
      <dgm:t>
        <a:bodyPr/>
        <a:lstStyle/>
        <a:p>
          <a:endParaRPr lang="en-US"/>
        </a:p>
      </dgm:t>
    </dgm:pt>
    <dgm:pt modelId="{DBD0C655-1CA2-7D45-9C9A-77F50AE68718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Type Systems</a:t>
          </a:r>
          <a:endParaRPr lang="en-US" dirty="0">
            <a:latin typeface="Avenir Book"/>
            <a:cs typeface="Avenir Book"/>
          </a:endParaRPr>
        </a:p>
      </dgm:t>
    </dgm:pt>
    <dgm:pt modelId="{D52DBE6C-1DCB-E54D-AB5F-CA1B4B8D3B2D}" type="parTrans" cxnId="{BD8F44ED-E939-0047-8F3E-BBE90E89D615}">
      <dgm:prSet/>
      <dgm:spPr/>
      <dgm:t>
        <a:bodyPr/>
        <a:lstStyle/>
        <a:p>
          <a:endParaRPr lang="en-US"/>
        </a:p>
      </dgm:t>
    </dgm:pt>
    <dgm:pt modelId="{E27628F5-E778-E945-BEE5-8C1BFBD40DD0}" type="sibTrans" cxnId="{BD8F44ED-E939-0047-8F3E-BBE90E89D615}">
      <dgm:prSet/>
      <dgm:spPr/>
      <dgm:t>
        <a:bodyPr/>
        <a:lstStyle/>
        <a:p>
          <a:endParaRPr lang="en-US"/>
        </a:p>
      </dgm:t>
    </dgm:pt>
    <dgm:pt modelId="{8DECEF2C-ABBC-BC4D-BBED-E009618CF6C1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Security and Other Uses</a:t>
          </a:r>
          <a:endParaRPr lang="en-US" dirty="0">
            <a:latin typeface="Avenir Book"/>
            <a:cs typeface="Avenir Book"/>
          </a:endParaRPr>
        </a:p>
      </dgm:t>
    </dgm:pt>
    <dgm:pt modelId="{2AEB5939-7047-E147-8232-01945E9FF937}" type="parTrans" cxnId="{B98E1F2F-E108-704A-B11C-ADDF7EF71704}">
      <dgm:prSet/>
      <dgm:spPr/>
      <dgm:t>
        <a:bodyPr/>
        <a:lstStyle/>
        <a:p>
          <a:endParaRPr lang="en-US"/>
        </a:p>
      </dgm:t>
    </dgm:pt>
    <dgm:pt modelId="{E68FCCB4-87E5-D14D-BFAB-CEF0070691F1}" type="sibTrans" cxnId="{B98E1F2F-E108-704A-B11C-ADDF7EF71704}">
      <dgm:prSet/>
      <dgm:spPr/>
      <dgm:t>
        <a:bodyPr/>
        <a:lstStyle/>
        <a:p>
          <a:endParaRPr lang="en-US"/>
        </a:p>
      </dgm:t>
    </dgm:pt>
    <dgm:pt modelId="{7664617E-8C7E-0F43-B95E-9E1E663A3F84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Issues with Desugaring</a:t>
          </a:r>
          <a:endParaRPr lang="en-US" dirty="0">
            <a:latin typeface="Avenir Book"/>
            <a:cs typeface="Avenir Book"/>
          </a:endParaRPr>
        </a:p>
      </dgm:t>
    </dgm:pt>
    <dgm:pt modelId="{BDCE1B96-779C-544D-9B2F-1E0BF3CA08DC}" type="parTrans" cxnId="{851E1300-3936-5E45-8470-8431E2991EB1}">
      <dgm:prSet/>
      <dgm:spPr/>
      <dgm:t>
        <a:bodyPr/>
        <a:lstStyle/>
        <a:p>
          <a:endParaRPr lang="en-US"/>
        </a:p>
      </dgm:t>
    </dgm:pt>
    <dgm:pt modelId="{A74DEAF1-FAC4-6A49-9E4C-F33FD0FC9159}" type="sibTrans" cxnId="{851E1300-3936-5E45-8470-8431E2991EB1}">
      <dgm:prSet/>
      <dgm:spPr/>
      <dgm:t>
        <a:bodyPr/>
        <a:lstStyle/>
        <a:p>
          <a:endParaRPr lang="en-US"/>
        </a:p>
      </dgm:t>
    </dgm:pt>
    <dgm:pt modelId="{DF2FA865-9595-B947-A5BE-68CE0905F6E7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Future Directions</a:t>
          </a:r>
          <a:endParaRPr lang="en-US" dirty="0">
            <a:latin typeface="Avenir Book"/>
            <a:cs typeface="Avenir Book"/>
          </a:endParaRPr>
        </a:p>
      </dgm:t>
    </dgm:pt>
    <dgm:pt modelId="{142D5999-6C05-B14A-A3C5-FEE2A4208516}" type="parTrans" cxnId="{33638413-C29D-9447-A9CB-83DBB27F05C0}">
      <dgm:prSet/>
      <dgm:spPr/>
      <dgm:t>
        <a:bodyPr/>
        <a:lstStyle/>
        <a:p>
          <a:endParaRPr lang="en-US"/>
        </a:p>
      </dgm:t>
    </dgm:pt>
    <dgm:pt modelId="{8EF9E48B-C0A5-9D48-8BFB-4CFD1190973C}" type="sibTrans" cxnId="{33638413-C29D-9447-A9CB-83DBB27F05C0}">
      <dgm:prSet/>
      <dgm:spPr/>
      <dgm:t>
        <a:bodyPr/>
        <a:lstStyle/>
        <a:p>
          <a:endParaRPr lang="en-US"/>
        </a:p>
      </dgm:t>
    </dgm:pt>
    <dgm:pt modelId="{6D730E85-060B-3A43-B85A-F187C47E15B9}" type="pres">
      <dgm:prSet presAssocID="{AAAA9F9D-9FA2-9643-A962-B48094C2A4F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B95E8-71B4-514E-9925-8E9A9D6B0B59}" type="pres">
      <dgm:prSet presAssocID="{9502E85F-FE68-164B-9F83-4707FEF63B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DB7AF-8F33-4849-8BBA-9C3E8B9D3669}" type="pres">
      <dgm:prSet presAssocID="{9502E85F-FE68-164B-9F83-4707FEF63B12}" presName="spNode" presStyleCnt="0"/>
      <dgm:spPr/>
    </dgm:pt>
    <dgm:pt modelId="{E780510F-F18C-ED4F-AE17-0CAD234E84D8}" type="pres">
      <dgm:prSet presAssocID="{40C20427-7680-474E-B219-D6660F363E10}" presName="sibTrans" presStyleLbl="sibTrans1D1" presStyleIdx="0" presStyleCnt="5"/>
      <dgm:spPr/>
      <dgm:t>
        <a:bodyPr/>
        <a:lstStyle/>
        <a:p>
          <a:endParaRPr lang="en-US"/>
        </a:p>
      </dgm:t>
    </dgm:pt>
    <dgm:pt modelId="{402A5507-791A-7940-ACF2-62C61189DBAC}" type="pres">
      <dgm:prSet presAssocID="{DBD0C655-1CA2-7D45-9C9A-77F50AE68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33E05-3753-6A43-88AF-1F34054008A8}" type="pres">
      <dgm:prSet presAssocID="{DBD0C655-1CA2-7D45-9C9A-77F50AE68718}" presName="spNode" presStyleCnt="0"/>
      <dgm:spPr/>
    </dgm:pt>
    <dgm:pt modelId="{2C3F5865-8BD7-7D44-9C06-61B3ED0C17ED}" type="pres">
      <dgm:prSet presAssocID="{E27628F5-E778-E945-BEE5-8C1BFBD40DD0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ABDB478-F2B9-DB43-A1C9-5F3649AF99AD}" type="pres">
      <dgm:prSet presAssocID="{8DECEF2C-ABBC-BC4D-BBED-E009618CF6C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B075F-CC38-AB48-9E5A-D597E97E43D2}" type="pres">
      <dgm:prSet presAssocID="{8DECEF2C-ABBC-BC4D-BBED-E009618CF6C1}" presName="spNode" presStyleCnt="0"/>
      <dgm:spPr/>
    </dgm:pt>
    <dgm:pt modelId="{7A60C7C1-AF30-2940-9FB1-105266AC57E0}" type="pres">
      <dgm:prSet presAssocID="{E68FCCB4-87E5-D14D-BFAB-CEF0070691F1}" presName="sibTrans" presStyleLbl="sibTrans1D1" presStyleIdx="2" presStyleCnt="5"/>
      <dgm:spPr/>
      <dgm:t>
        <a:bodyPr/>
        <a:lstStyle/>
        <a:p>
          <a:endParaRPr lang="en-US"/>
        </a:p>
      </dgm:t>
    </dgm:pt>
    <dgm:pt modelId="{84B2A6F8-BB12-3A44-A2D8-FFD91F4BCF89}" type="pres">
      <dgm:prSet presAssocID="{7664617E-8C7E-0F43-B95E-9E1E663A3F8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D28D1-F9D6-9D4D-AD35-0AEC73DACEB2}" type="pres">
      <dgm:prSet presAssocID="{7664617E-8C7E-0F43-B95E-9E1E663A3F84}" presName="spNode" presStyleCnt="0"/>
      <dgm:spPr/>
    </dgm:pt>
    <dgm:pt modelId="{610D1647-9919-5B44-BA7A-F51A2769EA21}" type="pres">
      <dgm:prSet presAssocID="{A74DEAF1-FAC4-6A49-9E4C-F33FD0FC9159}" presName="sibTrans" presStyleLbl="sibTrans1D1" presStyleIdx="3" presStyleCnt="5"/>
      <dgm:spPr/>
      <dgm:t>
        <a:bodyPr/>
        <a:lstStyle/>
        <a:p>
          <a:endParaRPr lang="en-US"/>
        </a:p>
      </dgm:t>
    </dgm:pt>
    <dgm:pt modelId="{D4BA7AA0-B220-394D-B2E0-AE2531835550}" type="pres">
      <dgm:prSet presAssocID="{DF2FA865-9595-B947-A5BE-68CE0905F6E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03149-27E2-6746-949A-BF807277C323}" type="pres">
      <dgm:prSet presAssocID="{DF2FA865-9595-B947-A5BE-68CE0905F6E7}" presName="spNode" presStyleCnt="0"/>
      <dgm:spPr/>
    </dgm:pt>
    <dgm:pt modelId="{19707288-B7C1-CE46-9D73-C9538F8B3630}" type="pres">
      <dgm:prSet presAssocID="{8EF9E48B-C0A5-9D48-8BFB-4CFD1190973C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932C7722-00CE-0B48-9095-E8A31FAFFA99}" srcId="{AAAA9F9D-9FA2-9643-A962-B48094C2A4FA}" destId="{9502E85F-FE68-164B-9F83-4707FEF63B12}" srcOrd="0" destOrd="0" parTransId="{E20F2BE0-DB95-1445-AC38-6D4F0BA4DB58}" sibTransId="{40C20427-7680-474E-B219-D6660F363E10}"/>
    <dgm:cxn modelId="{33638413-C29D-9447-A9CB-83DBB27F05C0}" srcId="{AAAA9F9D-9FA2-9643-A962-B48094C2A4FA}" destId="{DF2FA865-9595-B947-A5BE-68CE0905F6E7}" srcOrd="4" destOrd="0" parTransId="{142D5999-6C05-B14A-A3C5-FEE2A4208516}" sibTransId="{8EF9E48B-C0A5-9D48-8BFB-4CFD1190973C}"/>
    <dgm:cxn modelId="{B5D1A456-16B3-5A48-8F61-698D70BDD32D}" type="presOf" srcId="{A74DEAF1-FAC4-6A49-9E4C-F33FD0FC9159}" destId="{610D1647-9919-5B44-BA7A-F51A2769EA21}" srcOrd="0" destOrd="0" presId="urn:microsoft.com/office/officeart/2005/8/layout/cycle6"/>
    <dgm:cxn modelId="{851E1300-3936-5E45-8470-8431E2991EB1}" srcId="{AAAA9F9D-9FA2-9643-A962-B48094C2A4FA}" destId="{7664617E-8C7E-0F43-B95E-9E1E663A3F84}" srcOrd="3" destOrd="0" parTransId="{BDCE1B96-779C-544D-9B2F-1E0BF3CA08DC}" sibTransId="{A74DEAF1-FAC4-6A49-9E4C-F33FD0FC9159}"/>
    <dgm:cxn modelId="{8710EF31-D121-CA49-B2C0-DDDE014CB0E4}" type="presOf" srcId="{7664617E-8C7E-0F43-B95E-9E1E663A3F84}" destId="{84B2A6F8-BB12-3A44-A2D8-FFD91F4BCF89}" srcOrd="0" destOrd="0" presId="urn:microsoft.com/office/officeart/2005/8/layout/cycle6"/>
    <dgm:cxn modelId="{B98E1F2F-E108-704A-B11C-ADDF7EF71704}" srcId="{AAAA9F9D-9FA2-9643-A962-B48094C2A4FA}" destId="{8DECEF2C-ABBC-BC4D-BBED-E009618CF6C1}" srcOrd="2" destOrd="0" parTransId="{2AEB5939-7047-E147-8232-01945E9FF937}" sibTransId="{E68FCCB4-87E5-D14D-BFAB-CEF0070691F1}"/>
    <dgm:cxn modelId="{5F357F04-A419-334E-B81F-6EFA4BA14000}" type="presOf" srcId="{40C20427-7680-474E-B219-D6660F363E10}" destId="{E780510F-F18C-ED4F-AE17-0CAD234E84D8}" srcOrd="0" destOrd="0" presId="urn:microsoft.com/office/officeart/2005/8/layout/cycle6"/>
    <dgm:cxn modelId="{BD8F44ED-E939-0047-8F3E-BBE90E89D615}" srcId="{AAAA9F9D-9FA2-9643-A962-B48094C2A4FA}" destId="{DBD0C655-1CA2-7D45-9C9A-77F50AE68718}" srcOrd="1" destOrd="0" parTransId="{D52DBE6C-1DCB-E54D-AB5F-CA1B4B8D3B2D}" sibTransId="{E27628F5-E778-E945-BEE5-8C1BFBD40DD0}"/>
    <dgm:cxn modelId="{DD845187-9094-A745-9B5F-81DE35FEDFD9}" type="presOf" srcId="{DBD0C655-1CA2-7D45-9C9A-77F50AE68718}" destId="{402A5507-791A-7940-ACF2-62C61189DBAC}" srcOrd="0" destOrd="0" presId="urn:microsoft.com/office/officeart/2005/8/layout/cycle6"/>
    <dgm:cxn modelId="{23621BB7-302A-E042-94B9-09FCA6ADAA3E}" type="presOf" srcId="{8DECEF2C-ABBC-BC4D-BBED-E009618CF6C1}" destId="{8ABDB478-F2B9-DB43-A1C9-5F3649AF99AD}" srcOrd="0" destOrd="0" presId="urn:microsoft.com/office/officeart/2005/8/layout/cycle6"/>
    <dgm:cxn modelId="{1AAB76DE-9D5C-9440-8BC5-AEA4F0E4063A}" type="presOf" srcId="{E27628F5-E778-E945-BEE5-8C1BFBD40DD0}" destId="{2C3F5865-8BD7-7D44-9C06-61B3ED0C17ED}" srcOrd="0" destOrd="0" presId="urn:microsoft.com/office/officeart/2005/8/layout/cycle6"/>
    <dgm:cxn modelId="{C3B70B6D-E791-B64D-A93A-1D9FF7954F25}" type="presOf" srcId="{DF2FA865-9595-B947-A5BE-68CE0905F6E7}" destId="{D4BA7AA0-B220-394D-B2E0-AE2531835550}" srcOrd="0" destOrd="0" presId="urn:microsoft.com/office/officeart/2005/8/layout/cycle6"/>
    <dgm:cxn modelId="{663AEE16-192E-D84B-AED4-8EFA10279E09}" type="presOf" srcId="{E68FCCB4-87E5-D14D-BFAB-CEF0070691F1}" destId="{7A60C7C1-AF30-2940-9FB1-105266AC57E0}" srcOrd="0" destOrd="0" presId="urn:microsoft.com/office/officeart/2005/8/layout/cycle6"/>
    <dgm:cxn modelId="{075A3288-B987-2A42-873E-FFC6EB608F38}" type="presOf" srcId="{AAAA9F9D-9FA2-9643-A962-B48094C2A4FA}" destId="{6D730E85-060B-3A43-B85A-F187C47E15B9}" srcOrd="0" destOrd="0" presId="urn:microsoft.com/office/officeart/2005/8/layout/cycle6"/>
    <dgm:cxn modelId="{C515B788-F5E0-A941-B4FC-F9435CB76C9C}" type="presOf" srcId="{9502E85F-FE68-164B-9F83-4707FEF63B12}" destId="{39DB95E8-71B4-514E-9925-8E9A9D6B0B59}" srcOrd="0" destOrd="0" presId="urn:microsoft.com/office/officeart/2005/8/layout/cycle6"/>
    <dgm:cxn modelId="{AD2EE8F3-2296-FB44-AB69-3C15A3E0DF5B}" type="presOf" srcId="{8EF9E48B-C0A5-9D48-8BFB-4CFD1190973C}" destId="{19707288-B7C1-CE46-9D73-C9538F8B3630}" srcOrd="0" destOrd="0" presId="urn:microsoft.com/office/officeart/2005/8/layout/cycle6"/>
    <dgm:cxn modelId="{A6D0CBF4-DD0C-E248-9F3F-A5A56CC90E19}" type="presParOf" srcId="{6D730E85-060B-3A43-B85A-F187C47E15B9}" destId="{39DB95E8-71B4-514E-9925-8E9A9D6B0B59}" srcOrd="0" destOrd="0" presId="urn:microsoft.com/office/officeart/2005/8/layout/cycle6"/>
    <dgm:cxn modelId="{FCDF5CB9-FBAC-8349-A885-ED159123C6B7}" type="presParOf" srcId="{6D730E85-060B-3A43-B85A-F187C47E15B9}" destId="{750DB7AF-8F33-4849-8BBA-9C3E8B9D3669}" srcOrd="1" destOrd="0" presId="urn:microsoft.com/office/officeart/2005/8/layout/cycle6"/>
    <dgm:cxn modelId="{CD05A9A1-801D-C54A-A6C8-9E3334E2AFAC}" type="presParOf" srcId="{6D730E85-060B-3A43-B85A-F187C47E15B9}" destId="{E780510F-F18C-ED4F-AE17-0CAD234E84D8}" srcOrd="2" destOrd="0" presId="urn:microsoft.com/office/officeart/2005/8/layout/cycle6"/>
    <dgm:cxn modelId="{A0E4E98B-48D7-D34B-828A-9B85E3829E4A}" type="presParOf" srcId="{6D730E85-060B-3A43-B85A-F187C47E15B9}" destId="{402A5507-791A-7940-ACF2-62C61189DBAC}" srcOrd="3" destOrd="0" presId="urn:microsoft.com/office/officeart/2005/8/layout/cycle6"/>
    <dgm:cxn modelId="{6352B3D8-4CFE-1F47-B026-078D093FBB70}" type="presParOf" srcId="{6D730E85-060B-3A43-B85A-F187C47E15B9}" destId="{C0F33E05-3753-6A43-88AF-1F34054008A8}" srcOrd="4" destOrd="0" presId="urn:microsoft.com/office/officeart/2005/8/layout/cycle6"/>
    <dgm:cxn modelId="{0156EEEB-7F85-8247-A2B9-F50CD8928A33}" type="presParOf" srcId="{6D730E85-060B-3A43-B85A-F187C47E15B9}" destId="{2C3F5865-8BD7-7D44-9C06-61B3ED0C17ED}" srcOrd="5" destOrd="0" presId="urn:microsoft.com/office/officeart/2005/8/layout/cycle6"/>
    <dgm:cxn modelId="{941EAA2B-3D14-8340-9234-A272C33996D5}" type="presParOf" srcId="{6D730E85-060B-3A43-B85A-F187C47E15B9}" destId="{8ABDB478-F2B9-DB43-A1C9-5F3649AF99AD}" srcOrd="6" destOrd="0" presId="urn:microsoft.com/office/officeart/2005/8/layout/cycle6"/>
    <dgm:cxn modelId="{90FB7CD5-6EEB-E44B-AB10-164D04CF361F}" type="presParOf" srcId="{6D730E85-060B-3A43-B85A-F187C47E15B9}" destId="{CE0B075F-CC38-AB48-9E5A-D597E97E43D2}" srcOrd="7" destOrd="0" presId="urn:microsoft.com/office/officeart/2005/8/layout/cycle6"/>
    <dgm:cxn modelId="{F3CB5208-3D01-EC4D-8456-C9158AC1ED7F}" type="presParOf" srcId="{6D730E85-060B-3A43-B85A-F187C47E15B9}" destId="{7A60C7C1-AF30-2940-9FB1-105266AC57E0}" srcOrd="8" destOrd="0" presId="urn:microsoft.com/office/officeart/2005/8/layout/cycle6"/>
    <dgm:cxn modelId="{B437B300-9759-4D4F-A025-4C46E2504E16}" type="presParOf" srcId="{6D730E85-060B-3A43-B85A-F187C47E15B9}" destId="{84B2A6F8-BB12-3A44-A2D8-FFD91F4BCF89}" srcOrd="9" destOrd="0" presId="urn:microsoft.com/office/officeart/2005/8/layout/cycle6"/>
    <dgm:cxn modelId="{42A8D933-1B16-6343-A703-273791D7F4A6}" type="presParOf" srcId="{6D730E85-060B-3A43-B85A-F187C47E15B9}" destId="{8D3D28D1-F9D6-9D4D-AD35-0AEC73DACEB2}" srcOrd="10" destOrd="0" presId="urn:microsoft.com/office/officeart/2005/8/layout/cycle6"/>
    <dgm:cxn modelId="{0F82C318-E79F-DE47-BF5E-815EB0C8E52B}" type="presParOf" srcId="{6D730E85-060B-3A43-B85A-F187C47E15B9}" destId="{610D1647-9919-5B44-BA7A-F51A2769EA21}" srcOrd="11" destOrd="0" presId="urn:microsoft.com/office/officeart/2005/8/layout/cycle6"/>
    <dgm:cxn modelId="{6D6B8144-AD74-5548-94B1-15B9447F4F9C}" type="presParOf" srcId="{6D730E85-060B-3A43-B85A-F187C47E15B9}" destId="{D4BA7AA0-B220-394D-B2E0-AE2531835550}" srcOrd="12" destOrd="0" presId="urn:microsoft.com/office/officeart/2005/8/layout/cycle6"/>
    <dgm:cxn modelId="{50A83BA0-9E7E-0545-80B3-7128BE989FB6}" type="presParOf" srcId="{6D730E85-060B-3A43-B85A-F187C47E15B9}" destId="{B2F03149-27E2-6746-949A-BF807277C323}" srcOrd="13" destOrd="0" presId="urn:microsoft.com/office/officeart/2005/8/layout/cycle6"/>
    <dgm:cxn modelId="{152D209D-7F09-534E-A363-88B9CCA1971E}" type="presParOf" srcId="{6D730E85-060B-3A43-B85A-F187C47E15B9}" destId="{19707288-B7C1-CE46-9D73-C9538F8B363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AA9F9D-9FA2-9643-A962-B48094C2A4FA}" type="doc">
      <dgm:prSet loTypeId="urn:microsoft.com/office/officeart/2005/8/layout/cycle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02E85F-FE68-164B-9F83-4707FEF63B12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Semantics</a:t>
          </a:r>
          <a:endParaRPr lang="en-US" dirty="0">
            <a:latin typeface="Avenir Book"/>
            <a:cs typeface="Avenir Book"/>
          </a:endParaRPr>
        </a:p>
      </dgm:t>
    </dgm:pt>
    <dgm:pt modelId="{E20F2BE0-DB95-1445-AC38-6D4F0BA4DB58}" type="parTrans" cxnId="{932C7722-00CE-0B48-9095-E8A31FAFFA99}">
      <dgm:prSet/>
      <dgm:spPr/>
      <dgm:t>
        <a:bodyPr/>
        <a:lstStyle/>
        <a:p>
          <a:endParaRPr lang="en-US"/>
        </a:p>
      </dgm:t>
    </dgm:pt>
    <dgm:pt modelId="{40C20427-7680-474E-B219-D6660F363E10}" type="sibTrans" cxnId="{932C7722-00CE-0B48-9095-E8A31FAFFA99}">
      <dgm:prSet/>
      <dgm:spPr/>
      <dgm:t>
        <a:bodyPr/>
        <a:lstStyle/>
        <a:p>
          <a:endParaRPr lang="en-US"/>
        </a:p>
      </dgm:t>
    </dgm:pt>
    <dgm:pt modelId="{DBD0C655-1CA2-7D45-9C9A-77F50AE68718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Type Systems</a:t>
          </a:r>
          <a:endParaRPr lang="en-US" dirty="0">
            <a:latin typeface="Avenir Book"/>
            <a:cs typeface="Avenir Book"/>
          </a:endParaRPr>
        </a:p>
      </dgm:t>
    </dgm:pt>
    <dgm:pt modelId="{D52DBE6C-1DCB-E54D-AB5F-CA1B4B8D3B2D}" type="parTrans" cxnId="{BD8F44ED-E939-0047-8F3E-BBE90E89D615}">
      <dgm:prSet/>
      <dgm:spPr/>
      <dgm:t>
        <a:bodyPr/>
        <a:lstStyle/>
        <a:p>
          <a:endParaRPr lang="en-US"/>
        </a:p>
      </dgm:t>
    </dgm:pt>
    <dgm:pt modelId="{E27628F5-E778-E945-BEE5-8C1BFBD40DD0}" type="sibTrans" cxnId="{BD8F44ED-E939-0047-8F3E-BBE90E89D615}">
      <dgm:prSet/>
      <dgm:spPr/>
      <dgm:t>
        <a:bodyPr/>
        <a:lstStyle/>
        <a:p>
          <a:endParaRPr lang="en-US"/>
        </a:p>
      </dgm:t>
    </dgm:pt>
    <dgm:pt modelId="{8DECEF2C-ABBC-BC4D-BBED-E009618CF6C1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Security and Other Uses</a:t>
          </a:r>
          <a:endParaRPr lang="en-US" dirty="0">
            <a:latin typeface="Avenir Book"/>
            <a:cs typeface="Avenir Book"/>
          </a:endParaRPr>
        </a:p>
      </dgm:t>
    </dgm:pt>
    <dgm:pt modelId="{2AEB5939-7047-E147-8232-01945E9FF937}" type="parTrans" cxnId="{B98E1F2F-E108-704A-B11C-ADDF7EF71704}">
      <dgm:prSet/>
      <dgm:spPr/>
      <dgm:t>
        <a:bodyPr/>
        <a:lstStyle/>
        <a:p>
          <a:endParaRPr lang="en-US"/>
        </a:p>
      </dgm:t>
    </dgm:pt>
    <dgm:pt modelId="{E68FCCB4-87E5-D14D-BFAB-CEF0070691F1}" type="sibTrans" cxnId="{B98E1F2F-E108-704A-B11C-ADDF7EF71704}">
      <dgm:prSet/>
      <dgm:spPr/>
      <dgm:t>
        <a:bodyPr/>
        <a:lstStyle/>
        <a:p>
          <a:endParaRPr lang="en-US"/>
        </a:p>
      </dgm:t>
    </dgm:pt>
    <dgm:pt modelId="{7664617E-8C7E-0F43-B95E-9E1E663A3F84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Issues with Desugaring</a:t>
          </a:r>
          <a:endParaRPr lang="en-US" dirty="0">
            <a:latin typeface="Avenir Book"/>
            <a:cs typeface="Avenir Book"/>
          </a:endParaRPr>
        </a:p>
      </dgm:t>
    </dgm:pt>
    <dgm:pt modelId="{BDCE1B96-779C-544D-9B2F-1E0BF3CA08DC}" type="parTrans" cxnId="{851E1300-3936-5E45-8470-8431E2991EB1}">
      <dgm:prSet/>
      <dgm:spPr/>
      <dgm:t>
        <a:bodyPr/>
        <a:lstStyle/>
        <a:p>
          <a:endParaRPr lang="en-US"/>
        </a:p>
      </dgm:t>
    </dgm:pt>
    <dgm:pt modelId="{A74DEAF1-FAC4-6A49-9E4C-F33FD0FC9159}" type="sibTrans" cxnId="{851E1300-3936-5E45-8470-8431E2991EB1}">
      <dgm:prSet/>
      <dgm:spPr/>
      <dgm:t>
        <a:bodyPr/>
        <a:lstStyle/>
        <a:p>
          <a:endParaRPr lang="en-US"/>
        </a:p>
      </dgm:t>
    </dgm:pt>
    <dgm:pt modelId="{DF2FA865-9595-B947-A5BE-68CE0905F6E7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Future Directions</a:t>
          </a:r>
          <a:endParaRPr lang="en-US" dirty="0">
            <a:latin typeface="Avenir Book"/>
            <a:cs typeface="Avenir Book"/>
          </a:endParaRPr>
        </a:p>
      </dgm:t>
    </dgm:pt>
    <dgm:pt modelId="{142D5999-6C05-B14A-A3C5-FEE2A4208516}" type="parTrans" cxnId="{33638413-C29D-9447-A9CB-83DBB27F05C0}">
      <dgm:prSet/>
      <dgm:spPr/>
      <dgm:t>
        <a:bodyPr/>
        <a:lstStyle/>
        <a:p>
          <a:endParaRPr lang="en-US"/>
        </a:p>
      </dgm:t>
    </dgm:pt>
    <dgm:pt modelId="{8EF9E48B-C0A5-9D48-8BFB-4CFD1190973C}" type="sibTrans" cxnId="{33638413-C29D-9447-A9CB-83DBB27F05C0}">
      <dgm:prSet/>
      <dgm:spPr/>
      <dgm:t>
        <a:bodyPr/>
        <a:lstStyle/>
        <a:p>
          <a:endParaRPr lang="en-US"/>
        </a:p>
      </dgm:t>
    </dgm:pt>
    <dgm:pt modelId="{6D730E85-060B-3A43-B85A-F187C47E15B9}" type="pres">
      <dgm:prSet presAssocID="{AAAA9F9D-9FA2-9643-A962-B48094C2A4F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B95E8-71B4-514E-9925-8E9A9D6B0B59}" type="pres">
      <dgm:prSet presAssocID="{9502E85F-FE68-164B-9F83-4707FEF63B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DB7AF-8F33-4849-8BBA-9C3E8B9D3669}" type="pres">
      <dgm:prSet presAssocID="{9502E85F-FE68-164B-9F83-4707FEF63B12}" presName="spNode" presStyleCnt="0"/>
      <dgm:spPr/>
    </dgm:pt>
    <dgm:pt modelId="{E780510F-F18C-ED4F-AE17-0CAD234E84D8}" type="pres">
      <dgm:prSet presAssocID="{40C20427-7680-474E-B219-D6660F363E10}" presName="sibTrans" presStyleLbl="sibTrans1D1" presStyleIdx="0" presStyleCnt="5"/>
      <dgm:spPr/>
      <dgm:t>
        <a:bodyPr/>
        <a:lstStyle/>
        <a:p>
          <a:endParaRPr lang="en-US"/>
        </a:p>
      </dgm:t>
    </dgm:pt>
    <dgm:pt modelId="{402A5507-791A-7940-ACF2-62C61189DBAC}" type="pres">
      <dgm:prSet presAssocID="{DBD0C655-1CA2-7D45-9C9A-77F50AE68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33E05-3753-6A43-88AF-1F34054008A8}" type="pres">
      <dgm:prSet presAssocID="{DBD0C655-1CA2-7D45-9C9A-77F50AE68718}" presName="spNode" presStyleCnt="0"/>
      <dgm:spPr/>
    </dgm:pt>
    <dgm:pt modelId="{2C3F5865-8BD7-7D44-9C06-61B3ED0C17ED}" type="pres">
      <dgm:prSet presAssocID="{E27628F5-E778-E945-BEE5-8C1BFBD40DD0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ABDB478-F2B9-DB43-A1C9-5F3649AF99AD}" type="pres">
      <dgm:prSet presAssocID="{8DECEF2C-ABBC-BC4D-BBED-E009618CF6C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B075F-CC38-AB48-9E5A-D597E97E43D2}" type="pres">
      <dgm:prSet presAssocID="{8DECEF2C-ABBC-BC4D-BBED-E009618CF6C1}" presName="spNode" presStyleCnt="0"/>
      <dgm:spPr/>
    </dgm:pt>
    <dgm:pt modelId="{7A60C7C1-AF30-2940-9FB1-105266AC57E0}" type="pres">
      <dgm:prSet presAssocID="{E68FCCB4-87E5-D14D-BFAB-CEF0070691F1}" presName="sibTrans" presStyleLbl="sibTrans1D1" presStyleIdx="2" presStyleCnt="5"/>
      <dgm:spPr/>
      <dgm:t>
        <a:bodyPr/>
        <a:lstStyle/>
        <a:p>
          <a:endParaRPr lang="en-US"/>
        </a:p>
      </dgm:t>
    </dgm:pt>
    <dgm:pt modelId="{84B2A6F8-BB12-3A44-A2D8-FFD91F4BCF89}" type="pres">
      <dgm:prSet presAssocID="{7664617E-8C7E-0F43-B95E-9E1E663A3F8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D28D1-F9D6-9D4D-AD35-0AEC73DACEB2}" type="pres">
      <dgm:prSet presAssocID="{7664617E-8C7E-0F43-B95E-9E1E663A3F84}" presName="spNode" presStyleCnt="0"/>
      <dgm:spPr/>
    </dgm:pt>
    <dgm:pt modelId="{610D1647-9919-5B44-BA7A-F51A2769EA21}" type="pres">
      <dgm:prSet presAssocID="{A74DEAF1-FAC4-6A49-9E4C-F33FD0FC9159}" presName="sibTrans" presStyleLbl="sibTrans1D1" presStyleIdx="3" presStyleCnt="5"/>
      <dgm:spPr/>
      <dgm:t>
        <a:bodyPr/>
        <a:lstStyle/>
        <a:p>
          <a:endParaRPr lang="en-US"/>
        </a:p>
      </dgm:t>
    </dgm:pt>
    <dgm:pt modelId="{D4BA7AA0-B220-394D-B2E0-AE2531835550}" type="pres">
      <dgm:prSet presAssocID="{DF2FA865-9595-B947-A5BE-68CE0905F6E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03149-27E2-6746-949A-BF807277C323}" type="pres">
      <dgm:prSet presAssocID="{DF2FA865-9595-B947-A5BE-68CE0905F6E7}" presName="spNode" presStyleCnt="0"/>
      <dgm:spPr/>
    </dgm:pt>
    <dgm:pt modelId="{19707288-B7C1-CE46-9D73-C9538F8B3630}" type="pres">
      <dgm:prSet presAssocID="{8EF9E48B-C0A5-9D48-8BFB-4CFD1190973C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932C7722-00CE-0B48-9095-E8A31FAFFA99}" srcId="{AAAA9F9D-9FA2-9643-A962-B48094C2A4FA}" destId="{9502E85F-FE68-164B-9F83-4707FEF63B12}" srcOrd="0" destOrd="0" parTransId="{E20F2BE0-DB95-1445-AC38-6D4F0BA4DB58}" sibTransId="{40C20427-7680-474E-B219-D6660F363E10}"/>
    <dgm:cxn modelId="{33638413-C29D-9447-A9CB-83DBB27F05C0}" srcId="{AAAA9F9D-9FA2-9643-A962-B48094C2A4FA}" destId="{DF2FA865-9595-B947-A5BE-68CE0905F6E7}" srcOrd="4" destOrd="0" parTransId="{142D5999-6C05-B14A-A3C5-FEE2A4208516}" sibTransId="{8EF9E48B-C0A5-9D48-8BFB-4CFD1190973C}"/>
    <dgm:cxn modelId="{4EB76AEC-F674-9D4A-8169-E4BC04950F18}" type="presOf" srcId="{7664617E-8C7E-0F43-B95E-9E1E663A3F84}" destId="{84B2A6F8-BB12-3A44-A2D8-FFD91F4BCF89}" srcOrd="0" destOrd="0" presId="urn:microsoft.com/office/officeart/2005/8/layout/cycle6"/>
    <dgm:cxn modelId="{DC617A1D-E5A7-C349-9506-07EF43DC2529}" type="presOf" srcId="{8DECEF2C-ABBC-BC4D-BBED-E009618CF6C1}" destId="{8ABDB478-F2B9-DB43-A1C9-5F3649AF99AD}" srcOrd="0" destOrd="0" presId="urn:microsoft.com/office/officeart/2005/8/layout/cycle6"/>
    <dgm:cxn modelId="{851E1300-3936-5E45-8470-8431E2991EB1}" srcId="{AAAA9F9D-9FA2-9643-A962-B48094C2A4FA}" destId="{7664617E-8C7E-0F43-B95E-9E1E663A3F84}" srcOrd="3" destOrd="0" parTransId="{BDCE1B96-779C-544D-9B2F-1E0BF3CA08DC}" sibTransId="{A74DEAF1-FAC4-6A49-9E4C-F33FD0FC9159}"/>
    <dgm:cxn modelId="{0E81C5D6-D02A-EE42-A22A-DBA8E03A146B}" type="presOf" srcId="{40C20427-7680-474E-B219-D6660F363E10}" destId="{E780510F-F18C-ED4F-AE17-0CAD234E84D8}" srcOrd="0" destOrd="0" presId="urn:microsoft.com/office/officeart/2005/8/layout/cycle6"/>
    <dgm:cxn modelId="{8D39D5B1-E290-B444-BEAF-C703BC3CF427}" type="presOf" srcId="{E27628F5-E778-E945-BEE5-8C1BFBD40DD0}" destId="{2C3F5865-8BD7-7D44-9C06-61B3ED0C17ED}" srcOrd="0" destOrd="0" presId="urn:microsoft.com/office/officeart/2005/8/layout/cycle6"/>
    <dgm:cxn modelId="{BBA96E6F-A9D8-DB4D-8C54-D085ACBF5B6C}" type="presOf" srcId="{DBD0C655-1CA2-7D45-9C9A-77F50AE68718}" destId="{402A5507-791A-7940-ACF2-62C61189DBAC}" srcOrd="0" destOrd="0" presId="urn:microsoft.com/office/officeart/2005/8/layout/cycle6"/>
    <dgm:cxn modelId="{F6B6193D-2BEC-CF41-9A1A-2F745F15E95E}" type="presOf" srcId="{8EF9E48B-C0A5-9D48-8BFB-4CFD1190973C}" destId="{19707288-B7C1-CE46-9D73-C9538F8B3630}" srcOrd="0" destOrd="0" presId="urn:microsoft.com/office/officeart/2005/8/layout/cycle6"/>
    <dgm:cxn modelId="{B98E1F2F-E108-704A-B11C-ADDF7EF71704}" srcId="{AAAA9F9D-9FA2-9643-A962-B48094C2A4FA}" destId="{8DECEF2C-ABBC-BC4D-BBED-E009618CF6C1}" srcOrd="2" destOrd="0" parTransId="{2AEB5939-7047-E147-8232-01945E9FF937}" sibTransId="{E68FCCB4-87E5-D14D-BFAB-CEF0070691F1}"/>
    <dgm:cxn modelId="{BD8F44ED-E939-0047-8F3E-BBE90E89D615}" srcId="{AAAA9F9D-9FA2-9643-A962-B48094C2A4FA}" destId="{DBD0C655-1CA2-7D45-9C9A-77F50AE68718}" srcOrd="1" destOrd="0" parTransId="{D52DBE6C-1DCB-E54D-AB5F-CA1B4B8D3B2D}" sibTransId="{E27628F5-E778-E945-BEE5-8C1BFBD40DD0}"/>
    <dgm:cxn modelId="{CCE9DEE4-19E5-D846-BB4C-EA656DE4439A}" type="presOf" srcId="{A74DEAF1-FAC4-6A49-9E4C-F33FD0FC9159}" destId="{610D1647-9919-5B44-BA7A-F51A2769EA21}" srcOrd="0" destOrd="0" presId="urn:microsoft.com/office/officeart/2005/8/layout/cycle6"/>
    <dgm:cxn modelId="{1FE7B38F-2106-5147-9EFE-21472F24AC93}" type="presOf" srcId="{9502E85F-FE68-164B-9F83-4707FEF63B12}" destId="{39DB95E8-71B4-514E-9925-8E9A9D6B0B59}" srcOrd="0" destOrd="0" presId="urn:microsoft.com/office/officeart/2005/8/layout/cycle6"/>
    <dgm:cxn modelId="{88723DC0-7749-3B4E-B538-1875D55E5FA9}" type="presOf" srcId="{AAAA9F9D-9FA2-9643-A962-B48094C2A4FA}" destId="{6D730E85-060B-3A43-B85A-F187C47E15B9}" srcOrd="0" destOrd="0" presId="urn:microsoft.com/office/officeart/2005/8/layout/cycle6"/>
    <dgm:cxn modelId="{B588E51A-CAA0-DE4B-8C52-F9E82071BC40}" type="presOf" srcId="{DF2FA865-9595-B947-A5BE-68CE0905F6E7}" destId="{D4BA7AA0-B220-394D-B2E0-AE2531835550}" srcOrd="0" destOrd="0" presId="urn:microsoft.com/office/officeart/2005/8/layout/cycle6"/>
    <dgm:cxn modelId="{5381AF41-0BDE-DF43-AD8F-70065B7A3964}" type="presOf" srcId="{E68FCCB4-87E5-D14D-BFAB-CEF0070691F1}" destId="{7A60C7C1-AF30-2940-9FB1-105266AC57E0}" srcOrd="0" destOrd="0" presId="urn:microsoft.com/office/officeart/2005/8/layout/cycle6"/>
    <dgm:cxn modelId="{608CA581-BB4A-3A41-A6CF-40C884CFF871}" type="presParOf" srcId="{6D730E85-060B-3A43-B85A-F187C47E15B9}" destId="{39DB95E8-71B4-514E-9925-8E9A9D6B0B59}" srcOrd="0" destOrd="0" presId="urn:microsoft.com/office/officeart/2005/8/layout/cycle6"/>
    <dgm:cxn modelId="{1C4DF3A1-336D-C24B-B98F-B7F2A4748EAD}" type="presParOf" srcId="{6D730E85-060B-3A43-B85A-F187C47E15B9}" destId="{750DB7AF-8F33-4849-8BBA-9C3E8B9D3669}" srcOrd="1" destOrd="0" presId="urn:microsoft.com/office/officeart/2005/8/layout/cycle6"/>
    <dgm:cxn modelId="{19A2902D-0DA4-1F44-ADC1-512383E3976E}" type="presParOf" srcId="{6D730E85-060B-3A43-B85A-F187C47E15B9}" destId="{E780510F-F18C-ED4F-AE17-0CAD234E84D8}" srcOrd="2" destOrd="0" presId="urn:microsoft.com/office/officeart/2005/8/layout/cycle6"/>
    <dgm:cxn modelId="{13BAA009-0CC3-684B-8CB2-73910499C7AA}" type="presParOf" srcId="{6D730E85-060B-3A43-B85A-F187C47E15B9}" destId="{402A5507-791A-7940-ACF2-62C61189DBAC}" srcOrd="3" destOrd="0" presId="urn:microsoft.com/office/officeart/2005/8/layout/cycle6"/>
    <dgm:cxn modelId="{0A78BA20-72E3-6B49-BEB8-CD54BBDF394B}" type="presParOf" srcId="{6D730E85-060B-3A43-B85A-F187C47E15B9}" destId="{C0F33E05-3753-6A43-88AF-1F34054008A8}" srcOrd="4" destOrd="0" presId="urn:microsoft.com/office/officeart/2005/8/layout/cycle6"/>
    <dgm:cxn modelId="{B8380D15-0592-714E-AEB3-6E94CB103339}" type="presParOf" srcId="{6D730E85-060B-3A43-B85A-F187C47E15B9}" destId="{2C3F5865-8BD7-7D44-9C06-61B3ED0C17ED}" srcOrd="5" destOrd="0" presId="urn:microsoft.com/office/officeart/2005/8/layout/cycle6"/>
    <dgm:cxn modelId="{18E905D0-C776-E94B-9410-92F71C0C69B7}" type="presParOf" srcId="{6D730E85-060B-3A43-B85A-F187C47E15B9}" destId="{8ABDB478-F2B9-DB43-A1C9-5F3649AF99AD}" srcOrd="6" destOrd="0" presId="urn:microsoft.com/office/officeart/2005/8/layout/cycle6"/>
    <dgm:cxn modelId="{F5EF43C4-E4D1-F64C-A130-C9F1F4245CBA}" type="presParOf" srcId="{6D730E85-060B-3A43-B85A-F187C47E15B9}" destId="{CE0B075F-CC38-AB48-9E5A-D597E97E43D2}" srcOrd="7" destOrd="0" presId="urn:microsoft.com/office/officeart/2005/8/layout/cycle6"/>
    <dgm:cxn modelId="{101877B5-0723-B446-B33F-C33238ACD46D}" type="presParOf" srcId="{6D730E85-060B-3A43-B85A-F187C47E15B9}" destId="{7A60C7C1-AF30-2940-9FB1-105266AC57E0}" srcOrd="8" destOrd="0" presId="urn:microsoft.com/office/officeart/2005/8/layout/cycle6"/>
    <dgm:cxn modelId="{42B9DD5D-8206-2747-AAA9-828FEB893E83}" type="presParOf" srcId="{6D730E85-060B-3A43-B85A-F187C47E15B9}" destId="{84B2A6F8-BB12-3A44-A2D8-FFD91F4BCF89}" srcOrd="9" destOrd="0" presId="urn:microsoft.com/office/officeart/2005/8/layout/cycle6"/>
    <dgm:cxn modelId="{E4901C12-515F-504B-8FE9-B45E870F5BBA}" type="presParOf" srcId="{6D730E85-060B-3A43-B85A-F187C47E15B9}" destId="{8D3D28D1-F9D6-9D4D-AD35-0AEC73DACEB2}" srcOrd="10" destOrd="0" presId="urn:microsoft.com/office/officeart/2005/8/layout/cycle6"/>
    <dgm:cxn modelId="{55788FE9-75F1-4946-9158-A9538EEA636F}" type="presParOf" srcId="{6D730E85-060B-3A43-B85A-F187C47E15B9}" destId="{610D1647-9919-5B44-BA7A-F51A2769EA21}" srcOrd="11" destOrd="0" presId="urn:microsoft.com/office/officeart/2005/8/layout/cycle6"/>
    <dgm:cxn modelId="{3A02BFA1-55E6-1843-92C7-6B2D5DE074CE}" type="presParOf" srcId="{6D730E85-060B-3A43-B85A-F187C47E15B9}" destId="{D4BA7AA0-B220-394D-B2E0-AE2531835550}" srcOrd="12" destOrd="0" presId="urn:microsoft.com/office/officeart/2005/8/layout/cycle6"/>
    <dgm:cxn modelId="{71AC80C8-FDD4-7C4D-901B-BDA2F467187B}" type="presParOf" srcId="{6D730E85-060B-3A43-B85A-F187C47E15B9}" destId="{B2F03149-27E2-6746-949A-BF807277C323}" srcOrd="13" destOrd="0" presId="urn:microsoft.com/office/officeart/2005/8/layout/cycle6"/>
    <dgm:cxn modelId="{DD1FA848-0996-2944-97DC-C30ABEB87239}" type="presParOf" srcId="{6D730E85-060B-3A43-B85A-F187C47E15B9}" destId="{19707288-B7C1-CE46-9D73-C9538F8B363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AAA9F9D-9FA2-9643-A962-B48094C2A4FA}" type="doc">
      <dgm:prSet loTypeId="urn:microsoft.com/office/officeart/2005/8/layout/cycle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02E85F-FE68-164B-9F83-4707FEF63B12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Semantics</a:t>
          </a:r>
          <a:endParaRPr lang="en-US" dirty="0">
            <a:latin typeface="Avenir Book"/>
            <a:cs typeface="Avenir Book"/>
          </a:endParaRPr>
        </a:p>
      </dgm:t>
    </dgm:pt>
    <dgm:pt modelId="{E20F2BE0-DB95-1445-AC38-6D4F0BA4DB58}" type="parTrans" cxnId="{932C7722-00CE-0B48-9095-E8A31FAFFA99}">
      <dgm:prSet/>
      <dgm:spPr/>
      <dgm:t>
        <a:bodyPr/>
        <a:lstStyle/>
        <a:p>
          <a:endParaRPr lang="en-US"/>
        </a:p>
      </dgm:t>
    </dgm:pt>
    <dgm:pt modelId="{40C20427-7680-474E-B219-D6660F363E10}" type="sibTrans" cxnId="{932C7722-00CE-0B48-9095-E8A31FAFFA99}">
      <dgm:prSet/>
      <dgm:spPr/>
      <dgm:t>
        <a:bodyPr/>
        <a:lstStyle/>
        <a:p>
          <a:endParaRPr lang="en-US"/>
        </a:p>
      </dgm:t>
    </dgm:pt>
    <dgm:pt modelId="{DBD0C655-1CA2-7D45-9C9A-77F50AE68718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Type Systems</a:t>
          </a:r>
          <a:endParaRPr lang="en-US" dirty="0">
            <a:latin typeface="Avenir Book"/>
            <a:cs typeface="Avenir Book"/>
          </a:endParaRPr>
        </a:p>
      </dgm:t>
    </dgm:pt>
    <dgm:pt modelId="{D52DBE6C-1DCB-E54D-AB5F-CA1B4B8D3B2D}" type="parTrans" cxnId="{BD8F44ED-E939-0047-8F3E-BBE90E89D615}">
      <dgm:prSet/>
      <dgm:spPr/>
      <dgm:t>
        <a:bodyPr/>
        <a:lstStyle/>
        <a:p>
          <a:endParaRPr lang="en-US"/>
        </a:p>
      </dgm:t>
    </dgm:pt>
    <dgm:pt modelId="{E27628F5-E778-E945-BEE5-8C1BFBD40DD0}" type="sibTrans" cxnId="{BD8F44ED-E939-0047-8F3E-BBE90E89D615}">
      <dgm:prSet/>
      <dgm:spPr/>
      <dgm:t>
        <a:bodyPr/>
        <a:lstStyle/>
        <a:p>
          <a:endParaRPr lang="en-US"/>
        </a:p>
      </dgm:t>
    </dgm:pt>
    <dgm:pt modelId="{8DECEF2C-ABBC-BC4D-BBED-E009618CF6C1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Security and Other Uses</a:t>
          </a:r>
          <a:endParaRPr lang="en-US" dirty="0">
            <a:latin typeface="Avenir Book"/>
            <a:cs typeface="Avenir Book"/>
          </a:endParaRPr>
        </a:p>
      </dgm:t>
    </dgm:pt>
    <dgm:pt modelId="{2AEB5939-7047-E147-8232-01945E9FF937}" type="parTrans" cxnId="{B98E1F2F-E108-704A-B11C-ADDF7EF71704}">
      <dgm:prSet/>
      <dgm:spPr/>
      <dgm:t>
        <a:bodyPr/>
        <a:lstStyle/>
        <a:p>
          <a:endParaRPr lang="en-US"/>
        </a:p>
      </dgm:t>
    </dgm:pt>
    <dgm:pt modelId="{E68FCCB4-87E5-D14D-BFAB-CEF0070691F1}" type="sibTrans" cxnId="{B98E1F2F-E108-704A-B11C-ADDF7EF71704}">
      <dgm:prSet/>
      <dgm:spPr/>
      <dgm:t>
        <a:bodyPr/>
        <a:lstStyle/>
        <a:p>
          <a:endParaRPr lang="en-US"/>
        </a:p>
      </dgm:t>
    </dgm:pt>
    <dgm:pt modelId="{7664617E-8C7E-0F43-B95E-9E1E663A3F84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Issues with Desugaring</a:t>
          </a:r>
          <a:endParaRPr lang="en-US" dirty="0">
            <a:latin typeface="Avenir Book"/>
            <a:cs typeface="Avenir Book"/>
          </a:endParaRPr>
        </a:p>
      </dgm:t>
    </dgm:pt>
    <dgm:pt modelId="{BDCE1B96-779C-544D-9B2F-1E0BF3CA08DC}" type="parTrans" cxnId="{851E1300-3936-5E45-8470-8431E2991EB1}">
      <dgm:prSet/>
      <dgm:spPr/>
      <dgm:t>
        <a:bodyPr/>
        <a:lstStyle/>
        <a:p>
          <a:endParaRPr lang="en-US"/>
        </a:p>
      </dgm:t>
    </dgm:pt>
    <dgm:pt modelId="{A74DEAF1-FAC4-6A49-9E4C-F33FD0FC9159}" type="sibTrans" cxnId="{851E1300-3936-5E45-8470-8431E2991EB1}">
      <dgm:prSet/>
      <dgm:spPr/>
      <dgm:t>
        <a:bodyPr/>
        <a:lstStyle/>
        <a:p>
          <a:endParaRPr lang="en-US"/>
        </a:p>
      </dgm:t>
    </dgm:pt>
    <dgm:pt modelId="{DF2FA865-9595-B947-A5BE-68CE0905F6E7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Future Directions</a:t>
          </a:r>
          <a:endParaRPr lang="en-US" dirty="0">
            <a:latin typeface="Avenir Book"/>
            <a:cs typeface="Avenir Book"/>
          </a:endParaRPr>
        </a:p>
      </dgm:t>
    </dgm:pt>
    <dgm:pt modelId="{142D5999-6C05-B14A-A3C5-FEE2A4208516}" type="parTrans" cxnId="{33638413-C29D-9447-A9CB-83DBB27F05C0}">
      <dgm:prSet/>
      <dgm:spPr/>
      <dgm:t>
        <a:bodyPr/>
        <a:lstStyle/>
        <a:p>
          <a:endParaRPr lang="en-US"/>
        </a:p>
      </dgm:t>
    </dgm:pt>
    <dgm:pt modelId="{8EF9E48B-C0A5-9D48-8BFB-4CFD1190973C}" type="sibTrans" cxnId="{33638413-C29D-9447-A9CB-83DBB27F05C0}">
      <dgm:prSet/>
      <dgm:spPr/>
      <dgm:t>
        <a:bodyPr/>
        <a:lstStyle/>
        <a:p>
          <a:endParaRPr lang="en-US"/>
        </a:p>
      </dgm:t>
    </dgm:pt>
    <dgm:pt modelId="{6D730E85-060B-3A43-B85A-F187C47E15B9}" type="pres">
      <dgm:prSet presAssocID="{AAAA9F9D-9FA2-9643-A962-B48094C2A4F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B95E8-71B4-514E-9925-8E9A9D6B0B59}" type="pres">
      <dgm:prSet presAssocID="{9502E85F-FE68-164B-9F83-4707FEF63B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DB7AF-8F33-4849-8BBA-9C3E8B9D3669}" type="pres">
      <dgm:prSet presAssocID="{9502E85F-FE68-164B-9F83-4707FEF63B12}" presName="spNode" presStyleCnt="0"/>
      <dgm:spPr/>
    </dgm:pt>
    <dgm:pt modelId="{E780510F-F18C-ED4F-AE17-0CAD234E84D8}" type="pres">
      <dgm:prSet presAssocID="{40C20427-7680-474E-B219-D6660F363E10}" presName="sibTrans" presStyleLbl="sibTrans1D1" presStyleIdx="0" presStyleCnt="5"/>
      <dgm:spPr/>
      <dgm:t>
        <a:bodyPr/>
        <a:lstStyle/>
        <a:p>
          <a:endParaRPr lang="en-US"/>
        </a:p>
      </dgm:t>
    </dgm:pt>
    <dgm:pt modelId="{402A5507-791A-7940-ACF2-62C61189DBAC}" type="pres">
      <dgm:prSet presAssocID="{DBD0C655-1CA2-7D45-9C9A-77F50AE68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33E05-3753-6A43-88AF-1F34054008A8}" type="pres">
      <dgm:prSet presAssocID="{DBD0C655-1CA2-7D45-9C9A-77F50AE68718}" presName="spNode" presStyleCnt="0"/>
      <dgm:spPr/>
    </dgm:pt>
    <dgm:pt modelId="{2C3F5865-8BD7-7D44-9C06-61B3ED0C17ED}" type="pres">
      <dgm:prSet presAssocID="{E27628F5-E778-E945-BEE5-8C1BFBD40DD0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ABDB478-F2B9-DB43-A1C9-5F3649AF99AD}" type="pres">
      <dgm:prSet presAssocID="{8DECEF2C-ABBC-BC4D-BBED-E009618CF6C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B075F-CC38-AB48-9E5A-D597E97E43D2}" type="pres">
      <dgm:prSet presAssocID="{8DECEF2C-ABBC-BC4D-BBED-E009618CF6C1}" presName="spNode" presStyleCnt="0"/>
      <dgm:spPr/>
    </dgm:pt>
    <dgm:pt modelId="{7A60C7C1-AF30-2940-9FB1-105266AC57E0}" type="pres">
      <dgm:prSet presAssocID="{E68FCCB4-87E5-D14D-BFAB-CEF0070691F1}" presName="sibTrans" presStyleLbl="sibTrans1D1" presStyleIdx="2" presStyleCnt="5"/>
      <dgm:spPr/>
      <dgm:t>
        <a:bodyPr/>
        <a:lstStyle/>
        <a:p>
          <a:endParaRPr lang="en-US"/>
        </a:p>
      </dgm:t>
    </dgm:pt>
    <dgm:pt modelId="{84B2A6F8-BB12-3A44-A2D8-FFD91F4BCF89}" type="pres">
      <dgm:prSet presAssocID="{7664617E-8C7E-0F43-B95E-9E1E663A3F8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D28D1-F9D6-9D4D-AD35-0AEC73DACEB2}" type="pres">
      <dgm:prSet presAssocID="{7664617E-8C7E-0F43-B95E-9E1E663A3F84}" presName="spNode" presStyleCnt="0"/>
      <dgm:spPr/>
    </dgm:pt>
    <dgm:pt modelId="{610D1647-9919-5B44-BA7A-F51A2769EA21}" type="pres">
      <dgm:prSet presAssocID="{A74DEAF1-FAC4-6A49-9E4C-F33FD0FC9159}" presName="sibTrans" presStyleLbl="sibTrans1D1" presStyleIdx="3" presStyleCnt="5"/>
      <dgm:spPr/>
      <dgm:t>
        <a:bodyPr/>
        <a:lstStyle/>
        <a:p>
          <a:endParaRPr lang="en-US"/>
        </a:p>
      </dgm:t>
    </dgm:pt>
    <dgm:pt modelId="{D4BA7AA0-B220-394D-B2E0-AE2531835550}" type="pres">
      <dgm:prSet presAssocID="{DF2FA865-9595-B947-A5BE-68CE0905F6E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03149-27E2-6746-949A-BF807277C323}" type="pres">
      <dgm:prSet presAssocID="{DF2FA865-9595-B947-A5BE-68CE0905F6E7}" presName="spNode" presStyleCnt="0"/>
      <dgm:spPr/>
    </dgm:pt>
    <dgm:pt modelId="{19707288-B7C1-CE46-9D73-C9538F8B3630}" type="pres">
      <dgm:prSet presAssocID="{8EF9E48B-C0A5-9D48-8BFB-4CFD1190973C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4A231540-F1CA-E147-8D37-18B5D0F1F123}" type="presOf" srcId="{AAAA9F9D-9FA2-9643-A962-B48094C2A4FA}" destId="{6D730E85-060B-3A43-B85A-F187C47E15B9}" srcOrd="0" destOrd="0" presId="urn:microsoft.com/office/officeart/2005/8/layout/cycle6"/>
    <dgm:cxn modelId="{932C7722-00CE-0B48-9095-E8A31FAFFA99}" srcId="{AAAA9F9D-9FA2-9643-A962-B48094C2A4FA}" destId="{9502E85F-FE68-164B-9F83-4707FEF63B12}" srcOrd="0" destOrd="0" parTransId="{E20F2BE0-DB95-1445-AC38-6D4F0BA4DB58}" sibTransId="{40C20427-7680-474E-B219-D6660F363E10}"/>
    <dgm:cxn modelId="{33638413-C29D-9447-A9CB-83DBB27F05C0}" srcId="{AAAA9F9D-9FA2-9643-A962-B48094C2A4FA}" destId="{DF2FA865-9595-B947-A5BE-68CE0905F6E7}" srcOrd="4" destOrd="0" parTransId="{142D5999-6C05-B14A-A3C5-FEE2A4208516}" sibTransId="{8EF9E48B-C0A5-9D48-8BFB-4CFD1190973C}"/>
    <dgm:cxn modelId="{A5B34996-5DD8-AA4A-982C-C43A68F752D5}" type="presOf" srcId="{9502E85F-FE68-164B-9F83-4707FEF63B12}" destId="{39DB95E8-71B4-514E-9925-8E9A9D6B0B59}" srcOrd="0" destOrd="0" presId="urn:microsoft.com/office/officeart/2005/8/layout/cycle6"/>
    <dgm:cxn modelId="{851E1300-3936-5E45-8470-8431E2991EB1}" srcId="{AAAA9F9D-9FA2-9643-A962-B48094C2A4FA}" destId="{7664617E-8C7E-0F43-B95E-9E1E663A3F84}" srcOrd="3" destOrd="0" parTransId="{BDCE1B96-779C-544D-9B2F-1E0BF3CA08DC}" sibTransId="{A74DEAF1-FAC4-6A49-9E4C-F33FD0FC9159}"/>
    <dgm:cxn modelId="{8B68CBD3-D1B6-9E45-8184-959390D92CA8}" type="presOf" srcId="{DF2FA865-9595-B947-A5BE-68CE0905F6E7}" destId="{D4BA7AA0-B220-394D-B2E0-AE2531835550}" srcOrd="0" destOrd="0" presId="urn:microsoft.com/office/officeart/2005/8/layout/cycle6"/>
    <dgm:cxn modelId="{716A0017-A53D-6640-AA8E-7ED445D16AC8}" type="presOf" srcId="{40C20427-7680-474E-B219-D6660F363E10}" destId="{E780510F-F18C-ED4F-AE17-0CAD234E84D8}" srcOrd="0" destOrd="0" presId="urn:microsoft.com/office/officeart/2005/8/layout/cycle6"/>
    <dgm:cxn modelId="{2179A62C-B9DB-A44C-8B17-5C36F225DA88}" type="presOf" srcId="{7664617E-8C7E-0F43-B95E-9E1E663A3F84}" destId="{84B2A6F8-BB12-3A44-A2D8-FFD91F4BCF89}" srcOrd="0" destOrd="0" presId="urn:microsoft.com/office/officeart/2005/8/layout/cycle6"/>
    <dgm:cxn modelId="{636FA35A-4DE0-CD49-BF8E-B952071A480E}" type="presOf" srcId="{DBD0C655-1CA2-7D45-9C9A-77F50AE68718}" destId="{402A5507-791A-7940-ACF2-62C61189DBAC}" srcOrd="0" destOrd="0" presId="urn:microsoft.com/office/officeart/2005/8/layout/cycle6"/>
    <dgm:cxn modelId="{B98E1F2F-E108-704A-B11C-ADDF7EF71704}" srcId="{AAAA9F9D-9FA2-9643-A962-B48094C2A4FA}" destId="{8DECEF2C-ABBC-BC4D-BBED-E009618CF6C1}" srcOrd="2" destOrd="0" parTransId="{2AEB5939-7047-E147-8232-01945E9FF937}" sibTransId="{E68FCCB4-87E5-D14D-BFAB-CEF0070691F1}"/>
    <dgm:cxn modelId="{BD8F44ED-E939-0047-8F3E-BBE90E89D615}" srcId="{AAAA9F9D-9FA2-9643-A962-B48094C2A4FA}" destId="{DBD0C655-1CA2-7D45-9C9A-77F50AE68718}" srcOrd="1" destOrd="0" parTransId="{D52DBE6C-1DCB-E54D-AB5F-CA1B4B8D3B2D}" sibTransId="{E27628F5-E778-E945-BEE5-8C1BFBD40DD0}"/>
    <dgm:cxn modelId="{3B8A90C1-86D2-2A4E-8E4B-2369041D3C63}" type="presOf" srcId="{8DECEF2C-ABBC-BC4D-BBED-E009618CF6C1}" destId="{8ABDB478-F2B9-DB43-A1C9-5F3649AF99AD}" srcOrd="0" destOrd="0" presId="urn:microsoft.com/office/officeart/2005/8/layout/cycle6"/>
    <dgm:cxn modelId="{1D2FD470-9C63-C345-AC86-75708F4699FA}" type="presOf" srcId="{A74DEAF1-FAC4-6A49-9E4C-F33FD0FC9159}" destId="{610D1647-9919-5B44-BA7A-F51A2769EA21}" srcOrd="0" destOrd="0" presId="urn:microsoft.com/office/officeart/2005/8/layout/cycle6"/>
    <dgm:cxn modelId="{B5D21883-FF1E-FD42-A0C2-B1B4751E28BB}" type="presOf" srcId="{8EF9E48B-C0A5-9D48-8BFB-4CFD1190973C}" destId="{19707288-B7C1-CE46-9D73-C9538F8B3630}" srcOrd="0" destOrd="0" presId="urn:microsoft.com/office/officeart/2005/8/layout/cycle6"/>
    <dgm:cxn modelId="{7504BA26-D961-7947-95C6-9C89438351FF}" type="presOf" srcId="{E27628F5-E778-E945-BEE5-8C1BFBD40DD0}" destId="{2C3F5865-8BD7-7D44-9C06-61B3ED0C17ED}" srcOrd="0" destOrd="0" presId="urn:microsoft.com/office/officeart/2005/8/layout/cycle6"/>
    <dgm:cxn modelId="{FCA159AB-816D-E44F-AE0D-47748B55DA69}" type="presOf" srcId="{E68FCCB4-87E5-D14D-BFAB-CEF0070691F1}" destId="{7A60C7C1-AF30-2940-9FB1-105266AC57E0}" srcOrd="0" destOrd="0" presId="urn:microsoft.com/office/officeart/2005/8/layout/cycle6"/>
    <dgm:cxn modelId="{5AB5438F-8301-CA4C-BCE7-BB8C7B852A1B}" type="presParOf" srcId="{6D730E85-060B-3A43-B85A-F187C47E15B9}" destId="{39DB95E8-71B4-514E-9925-8E9A9D6B0B59}" srcOrd="0" destOrd="0" presId="urn:microsoft.com/office/officeart/2005/8/layout/cycle6"/>
    <dgm:cxn modelId="{AC184D18-8EE2-BB43-813F-76E87DD88B73}" type="presParOf" srcId="{6D730E85-060B-3A43-B85A-F187C47E15B9}" destId="{750DB7AF-8F33-4849-8BBA-9C3E8B9D3669}" srcOrd="1" destOrd="0" presId="urn:microsoft.com/office/officeart/2005/8/layout/cycle6"/>
    <dgm:cxn modelId="{F8BEE476-C527-EC4D-A0F4-5F0FBC188147}" type="presParOf" srcId="{6D730E85-060B-3A43-B85A-F187C47E15B9}" destId="{E780510F-F18C-ED4F-AE17-0CAD234E84D8}" srcOrd="2" destOrd="0" presId="urn:microsoft.com/office/officeart/2005/8/layout/cycle6"/>
    <dgm:cxn modelId="{EFE05A1A-C310-484C-B4E4-C19ACD8584FF}" type="presParOf" srcId="{6D730E85-060B-3A43-B85A-F187C47E15B9}" destId="{402A5507-791A-7940-ACF2-62C61189DBAC}" srcOrd="3" destOrd="0" presId="urn:microsoft.com/office/officeart/2005/8/layout/cycle6"/>
    <dgm:cxn modelId="{836E4A45-F2CA-A540-A3CD-1FC557C3E343}" type="presParOf" srcId="{6D730E85-060B-3A43-B85A-F187C47E15B9}" destId="{C0F33E05-3753-6A43-88AF-1F34054008A8}" srcOrd="4" destOrd="0" presId="urn:microsoft.com/office/officeart/2005/8/layout/cycle6"/>
    <dgm:cxn modelId="{D8CC456A-808A-5C4D-B32F-CF1131C6094B}" type="presParOf" srcId="{6D730E85-060B-3A43-B85A-F187C47E15B9}" destId="{2C3F5865-8BD7-7D44-9C06-61B3ED0C17ED}" srcOrd="5" destOrd="0" presId="urn:microsoft.com/office/officeart/2005/8/layout/cycle6"/>
    <dgm:cxn modelId="{512E502B-82DA-4F42-B1F0-BEA5DDD98C51}" type="presParOf" srcId="{6D730E85-060B-3A43-B85A-F187C47E15B9}" destId="{8ABDB478-F2B9-DB43-A1C9-5F3649AF99AD}" srcOrd="6" destOrd="0" presId="urn:microsoft.com/office/officeart/2005/8/layout/cycle6"/>
    <dgm:cxn modelId="{071F7FD8-343F-2543-9DE3-9EAB0BBB5498}" type="presParOf" srcId="{6D730E85-060B-3A43-B85A-F187C47E15B9}" destId="{CE0B075F-CC38-AB48-9E5A-D597E97E43D2}" srcOrd="7" destOrd="0" presId="urn:microsoft.com/office/officeart/2005/8/layout/cycle6"/>
    <dgm:cxn modelId="{D605F529-E7C2-EE4D-A111-0095D23DF4C0}" type="presParOf" srcId="{6D730E85-060B-3A43-B85A-F187C47E15B9}" destId="{7A60C7C1-AF30-2940-9FB1-105266AC57E0}" srcOrd="8" destOrd="0" presId="urn:microsoft.com/office/officeart/2005/8/layout/cycle6"/>
    <dgm:cxn modelId="{A0438AF3-D33E-334E-8ADE-AE8A17DEC898}" type="presParOf" srcId="{6D730E85-060B-3A43-B85A-F187C47E15B9}" destId="{84B2A6F8-BB12-3A44-A2D8-FFD91F4BCF89}" srcOrd="9" destOrd="0" presId="urn:microsoft.com/office/officeart/2005/8/layout/cycle6"/>
    <dgm:cxn modelId="{0D54916B-C5AA-1A48-B5F8-0C1737845639}" type="presParOf" srcId="{6D730E85-060B-3A43-B85A-F187C47E15B9}" destId="{8D3D28D1-F9D6-9D4D-AD35-0AEC73DACEB2}" srcOrd="10" destOrd="0" presId="urn:microsoft.com/office/officeart/2005/8/layout/cycle6"/>
    <dgm:cxn modelId="{87D038C0-DE0D-5647-9ED5-875FAF20508C}" type="presParOf" srcId="{6D730E85-060B-3A43-B85A-F187C47E15B9}" destId="{610D1647-9919-5B44-BA7A-F51A2769EA21}" srcOrd="11" destOrd="0" presId="urn:microsoft.com/office/officeart/2005/8/layout/cycle6"/>
    <dgm:cxn modelId="{360F72EC-1246-2A42-85B5-3F18AD1683C4}" type="presParOf" srcId="{6D730E85-060B-3A43-B85A-F187C47E15B9}" destId="{D4BA7AA0-B220-394D-B2E0-AE2531835550}" srcOrd="12" destOrd="0" presId="urn:microsoft.com/office/officeart/2005/8/layout/cycle6"/>
    <dgm:cxn modelId="{CA71FF03-3DD3-1F47-A3F0-0D157CA86BDA}" type="presParOf" srcId="{6D730E85-060B-3A43-B85A-F187C47E15B9}" destId="{B2F03149-27E2-6746-949A-BF807277C323}" srcOrd="13" destOrd="0" presId="urn:microsoft.com/office/officeart/2005/8/layout/cycle6"/>
    <dgm:cxn modelId="{26622AF7-31A8-0848-B0A8-82B920C64CE5}" type="presParOf" srcId="{6D730E85-060B-3A43-B85A-F187C47E15B9}" destId="{19707288-B7C1-CE46-9D73-C9538F8B363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AAA9F9D-9FA2-9643-A962-B48094C2A4FA}" type="doc">
      <dgm:prSet loTypeId="urn:microsoft.com/office/officeart/2005/8/layout/cycle6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502E85F-FE68-164B-9F83-4707FEF63B12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Semantics</a:t>
          </a:r>
          <a:endParaRPr lang="en-US" dirty="0">
            <a:latin typeface="Avenir Book"/>
            <a:cs typeface="Avenir Book"/>
          </a:endParaRPr>
        </a:p>
      </dgm:t>
    </dgm:pt>
    <dgm:pt modelId="{E20F2BE0-DB95-1445-AC38-6D4F0BA4DB58}" type="parTrans" cxnId="{932C7722-00CE-0B48-9095-E8A31FAFFA99}">
      <dgm:prSet/>
      <dgm:spPr/>
      <dgm:t>
        <a:bodyPr/>
        <a:lstStyle/>
        <a:p>
          <a:endParaRPr lang="en-US"/>
        </a:p>
      </dgm:t>
    </dgm:pt>
    <dgm:pt modelId="{40C20427-7680-474E-B219-D6660F363E10}" type="sibTrans" cxnId="{932C7722-00CE-0B48-9095-E8A31FAFFA99}">
      <dgm:prSet/>
      <dgm:spPr/>
      <dgm:t>
        <a:bodyPr/>
        <a:lstStyle/>
        <a:p>
          <a:endParaRPr lang="en-US"/>
        </a:p>
      </dgm:t>
    </dgm:pt>
    <dgm:pt modelId="{DBD0C655-1CA2-7D45-9C9A-77F50AE68718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Type Systems</a:t>
          </a:r>
          <a:endParaRPr lang="en-US" dirty="0">
            <a:latin typeface="Avenir Book"/>
            <a:cs typeface="Avenir Book"/>
          </a:endParaRPr>
        </a:p>
      </dgm:t>
    </dgm:pt>
    <dgm:pt modelId="{D52DBE6C-1DCB-E54D-AB5F-CA1B4B8D3B2D}" type="parTrans" cxnId="{BD8F44ED-E939-0047-8F3E-BBE90E89D615}">
      <dgm:prSet/>
      <dgm:spPr/>
      <dgm:t>
        <a:bodyPr/>
        <a:lstStyle/>
        <a:p>
          <a:endParaRPr lang="en-US"/>
        </a:p>
      </dgm:t>
    </dgm:pt>
    <dgm:pt modelId="{E27628F5-E778-E945-BEE5-8C1BFBD40DD0}" type="sibTrans" cxnId="{BD8F44ED-E939-0047-8F3E-BBE90E89D615}">
      <dgm:prSet/>
      <dgm:spPr/>
      <dgm:t>
        <a:bodyPr/>
        <a:lstStyle/>
        <a:p>
          <a:endParaRPr lang="en-US"/>
        </a:p>
      </dgm:t>
    </dgm:pt>
    <dgm:pt modelId="{8DECEF2C-ABBC-BC4D-BBED-E009618CF6C1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Security and Other Uses</a:t>
          </a:r>
          <a:endParaRPr lang="en-US" dirty="0">
            <a:latin typeface="Avenir Book"/>
            <a:cs typeface="Avenir Book"/>
          </a:endParaRPr>
        </a:p>
      </dgm:t>
    </dgm:pt>
    <dgm:pt modelId="{2AEB5939-7047-E147-8232-01945E9FF937}" type="parTrans" cxnId="{B98E1F2F-E108-704A-B11C-ADDF7EF71704}">
      <dgm:prSet/>
      <dgm:spPr/>
      <dgm:t>
        <a:bodyPr/>
        <a:lstStyle/>
        <a:p>
          <a:endParaRPr lang="en-US"/>
        </a:p>
      </dgm:t>
    </dgm:pt>
    <dgm:pt modelId="{E68FCCB4-87E5-D14D-BFAB-CEF0070691F1}" type="sibTrans" cxnId="{B98E1F2F-E108-704A-B11C-ADDF7EF71704}">
      <dgm:prSet/>
      <dgm:spPr/>
      <dgm:t>
        <a:bodyPr/>
        <a:lstStyle/>
        <a:p>
          <a:endParaRPr lang="en-US"/>
        </a:p>
      </dgm:t>
    </dgm:pt>
    <dgm:pt modelId="{7664617E-8C7E-0F43-B95E-9E1E663A3F84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Issues with Desugaring</a:t>
          </a:r>
          <a:endParaRPr lang="en-US" dirty="0">
            <a:latin typeface="Avenir Book"/>
            <a:cs typeface="Avenir Book"/>
          </a:endParaRPr>
        </a:p>
      </dgm:t>
    </dgm:pt>
    <dgm:pt modelId="{BDCE1B96-779C-544D-9B2F-1E0BF3CA08DC}" type="parTrans" cxnId="{851E1300-3936-5E45-8470-8431E2991EB1}">
      <dgm:prSet/>
      <dgm:spPr/>
      <dgm:t>
        <a:bodyPr/>
        <a:lstStyle/>
        <a:p>
          <a:endParaRPr lang="en-US"/>
        </a:p>
      </dgm:t>
    </dgm:pt>
    <dgm:pt modelId="{A74DEAF1-FAC4-6A49-9E4C-F33FD0FC9159}" type="sibTrans" cxnId="{851E1300-3936-5E45-8470-8431E2991EB1}">
      <dgm:prSet/>
      <dgm:spPr/>
      <dgm:t>
        <a:bodyPr/>
        <a:lstStyle/>
        <a:p>
          <a:endParaRPr lang="en-US"/>
        </a:p>
      </dgm:t>
    </dgm:pt>
    <dgm:pt modelId="{DF2FA865-9595-B947-A5BE-68CE0905F6E7}">
      <dgm:prSet phldrT="[Text]"/>
      <dgm:spPr/>
      <dgm:t>
        <a:bodyPr/>
        <a:lstStyle/>
        <a:p>
          <a:r>
            <a:rPr lang="en-US" dirty="0" smtClean="0">
              <a:latin typeface="Avenir Book"/>
              <a:cs typeface="Avenir Book"/>
            </a:rPr>
            <a:t>Future Directions</a:t>
          </a:r>
          <a:endParaRPr lang="en-US" dirty="0">
            <a:latin typeface="Avenir Book"/>
            <a:cs typeface="Avenir Book"/>
          </a:endParaRPr>
        </a:p>
      </dgm:t>
    </dgm:pt>
    <dgm:pt modelId="{142D5999-6C05-B14A-A3C5-FEE2A4208516}" type="parTrans" cxnId="{33638413-C29D-9447-A9CB-83DBB27F05C0}">
      <dgm:prSet/>
      <dgm:spPr/>
      <dgm:t>
        <a:bodyPr/>
        <a:lstStyle/>
        <a:p>
          <a:endParaRPr lang="en-US"/>
        </a:p>
      </dgm:t>
    </dgm:pt>
    <dgm:pt modelId="{8EF9E48B-C0A5-9D48-8BFB-4CFD1190973C}" type="sibTrans" cxnId="{33638413-C29D-9447-A9CB-83DBB27F05C0}">
      <dgm:prSet/>
      <dgm:spPr/>
      <dgm:t>
        <a:bodyPr/>
        <a:lstStyle/>
        <a:p>
          <a:endParaRPr lang="en-US"/>
        </a:p>
      </dgm:t>
    </dgm:pt>
    <dgm:pt modelId="{6D730E85-060B-3A43-B85A-F187C47E15B9}" type="pres">
      <dgm:prSet presAssocID="{AAAA9F9D-9FA2-9643-A962-B48094C2A4F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9DB95E8-71B4-514E-9925-8E9A9D6B0B59}" type="pres">
      <dgm:prSet presAssocID="{9502E85F-FE68-164B-9F83-4707FEF63B1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0DB7AF-8F33-4849-8BBA-9C3E8B9D3669}" type="pres">
      <dgm:prSet presAssocID="{9502E85F-FE68-164B-9F83-4707FEF63B12}" presName="spNode" presStyleCnt="0"/>
      <dgm:spPr/>
    </dgm:pt>
    <dgm:pt modelId="{E780510F-F18C-ED4F-AE17-0CAD234E84D8}" type="pres">
      <dgm:prSet presAssocID="{40C20427-7680-474E-B219-D6660F363E10}" presName="sibTrans" presStyleLbl="sibTrans1D1" presStyleIdx="0" presStyleCnt="5"/>
      <dgm:spPr/>
      <dgm:t>
        <a:bodyPr/>
        <a:lstStyle/>
        <a:p>
          <a:endParaRPr lang="en-US"/>
        </a:p>
      </dgm:t>
    </dgm:pt>
    <dgm:pt modelId="{402A5507-791A-7940-ACF2-62C61189DBAC}" type="pres">
      <dgm:prSet presAssocID="{DBD0C655-1CA2-7D45-9C9A-77F50AE68718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F33E05-3753-6A43-88AF-1F34054008A8}" type="pres">
      <dgm:prSet presAssocID="{DBD0C655-1CA2-7D45-9C9A-77F50AE68718}" presName="spNode" presStyleCnt="0"/>
      <dgm:spPr/>
    </dgm:pt>
    <dgm:pt modelId="{2C3F5865-8BD7-7D44-9C06-61B3ED0C17ED}" type="pres">
      <dgm:prSet presAssocID="{E27628F5-E778-E945-BEE5-8C1BFBD40DD0}" presName="sibTrans" presStyleLbl="sibTrans1D1" presStyleIdx="1" presStyleCnt="5"/>
      <dgm:spPr/>
      <dgm:t>
        <a:bodyPr/>
        <a:lstStyle/>
        <a:p>
          <a:endParaRPr lang="en-US"/>
        </a:p>
      </dgm:t>
    </dgm:pt>
    <dgm:pt modelId="{8ABDB478-F2B9-DB43-A1C9-5F3649AF99AD}" type="pres">
      <dgm:prSet presAssocID="{8DECEF2C-ABBC-BC4D-BBED-E009618CF6C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0B075F-CC38-AB48-9E5A-D597E97E43D2}" type="pres">
      <dgm:prSet presAssocID="{8DECEF2C-ABBC-BC4D-BBED-E009618CF6C1}" presName="spNode" presStyleCnt="0"/>
      <dgm:spPr/>
    </dgm:pt>
    <dgm:pt modelId="{7A60C7C1-AF30-2940-9FB1-105266AC57E0}" type="pres">
      <dgm:prSet presAssocID="{E68FCCB4-87E5-D14D-BFAB-CEF0070691F1}" presName="sibTrans" presStyleLbl="sibTrans1D1" presStyleIdx="2" presStyleCnt="5"/>
      <dgm:spPr/>
      <dgm:t>
        <a:bodyPr/>
        <a:lstStyle/>
        <a:p>
          <a:endParaRPr lang="en-US"/>
        </a:p>
      </dgm:t>
    </dgm:pt>
    <dgm:pt modelId="{84B2A6F8-BB12-3A44-A2D8-FFD91F4BCF89}" type="pres">
      <dgm:prSet presAssocID="{7664617E-8C7E-0F43-B95E-9E1E663A3F84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3D28D1-F9D6-9D4D-AD35-0AEC73DACEB2}" type="pres">
      <dgm:prSet presAssocID="{7664617E-8C7E-0F43-B95E-9E1E663A3F84}" presName="spNode" presStyleCnt="0"/>
      <dgm:spPr/>
    </dgm:pt>
    <dgm:pt modelId="{610D1647-9919-5B44-BA7A-F51A2769EA21}" type="pres">
      <dgm:prSet presAssocID="{A74DEAF1-FAC4-6A49-9E4C-F33FD0FC9159}" presName="sibTrans" presStyleLbl="sibTrans1D1" presStyleIdx="3" presStyleCnt="5"/>
      <dgm:spPr/>
      <dgm:t>
        <a:bodyPr/>
        <a:lstStyle/>
        <a:p>
          <a:endParaRPr lang="en-US"/>
        </a:p>
      </dgm:t>
    </dgm:pt>
    <dgm:pt modelId="{D4BA7AA0-B220-394D-B2E0-AE2531835550}" type="pres">
      <dgm:prSet presAssocID="{DF2FA865-9595-B947-A5BE-68CE0905F6E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2F03149-27E2-6746-949A-BF807277C323}" type="pres">
      <dgm:prSet presAssocID="{DF2FA865-9595-B947-A5BE-68CE0905F6E7}" presName="spNode" presStyleCnt="0"/>
      <dgm:spPr/>
    </dgm:pt>
    <dgm:pt modelId="{19707288-B7C1-CE46-9D73-C9538F8B3630}" type="pres">
      <dgm:prSet presAssocID="{8EF9E48B-C0A5-9D48-8BFB-4CFD1190973C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932C7722-00CE-0B48-9095-E8A31FAFFA99}" srcId="{AAAA9F9D-9FA2-9643-A962-B48094C2A4FA}" destId="{9502E85F-FE68-164B-9F83-4707FEF63B12}" srcOrd="0" destOrd="0" parTransId="{E20F2BE0-DB95-1445-AC38-6D4F0BA4DB58}" sibTransId="{40C20427-7680-474E-B219-D6660F363E10}"/>
    <dgm:cxn modelId="{33638413-C29D-9447-A9CB-83DBB27F05C0}" srcId="{AAAA9F9D-9FA2-9643-A962-B48094C2A4FA}" destId="{DF2FA865-9595-B947-A5BE-68CE0905F6E7}" srcOrd="4" destOrd="0" parTransId="{142D5999-6C05-B14A-A3C5-FEE2A4208516}" sibTransId="{8EF9E48B-C0A5-9D48-8BFB-4CFD1190973C}"/>
    <dgm:cxn modelId="{1E82F450-9A05-234B-A49C-D3B414D53376}" type="presOf" srcId="{DF2FA865-9595-B947-A5BE-68CE0905F6E7}" destId="{D4BA7AA0-B220-394D-B2E0-AE2531835550}" srcOrd="0" destOrd="0" presId="urn:microsoft.com/office/officeart/2005/8/layout/cycle6"/>
    <dgm:cxn modelId="{851E1300-3936-5E45-8470-8431E2991EB1}" srcId="{AAAA9F9D-9FA2-9643-A962-B48094C2A4FA}" destId="{7664617E-8C7E-0F43-B95E-9E1E663A3F84}" srcOrd="3" destOrd="0" parTransId="{BDCE1B96-779C-544D-9B2F-1E0BF3CA08DC}" sibTransId="{A74DEAF1-FAC4-6A49-9E4C-F33FD0FC9159}"/>
    <dgm:cxn modelId="{62BAF81C-4723-7C4E-A01B-AC98B5F4A262}" type="presOf" srcId="{40C20427-7680-474E-B219-D6660F363E10}" destId="{E780510F-F18C-ED4F-AE17-0CAD234E84D8}" srcOrd="0" destOrd="0" presId="urn:microsoft.com/office/officeart/2005/8/layout/cycle6"/>
    <dgm:cxn modelId="{3B50CB60-4679-AA42-9C3E-2BF3E4E9643C}" type="presOf" srcId="{7664617E-8C7E-0F43-B95E-9E1E663A3F84}" destId="{84B2A6F8-BB12-3A44-A2D8-FFD91F4BCF89}" srcOrd="0" destOrd="0" presId="urn:microsoft.com/office/officeart/2005/8/layout/cycle6"/>
    <dgm:cxn modelId="{62EBF8B9-2DB1-CF48-9EE8-B3CE57DEB077}" type="presOf" srcId="{8EF9E48B-C0A5-9D48-8BFB-4CFD1190973C}" destId="{19707288-B7C1-CE46-9D73-C9538F8B3630}" srcOrd="0" destOrd="0" presId="urn:microsoft.com/office/officeart/2005/8/layout/cycle6"/>
    <dgm:cxn modelId="{B98E1F2F-E108-704A-B11C-ADDF7EF71704}" srcId="{AAAA9F9D-9FA2-9643-A962-B48094C2A4FA}" destId="{8DECEF2C-ABBC-BC4D-BBED-E009618CF6C1}" srcOrd="2" destOrd="0" parTransId="{2AEB5939-7047-E147-8232-01945E9FF937}" sibTransId="{E68FCCB4-87E5-D14D-BFAB-CEF0070691F1}"/>
    <dgm:cxn modelId="{04564DF9-3850-8546-ADA5-3333C65F271A}" type="presOf" srcId="{8DECEF2C-ABBC-BC4D-BBED-E009618CF6C1}" destId="{8ABDB478-F2B9-DB43-A1C9-5F3649AF99AD}" srcOrd="0" destOrd="0" presId="urn:microsoft.com/office/officeart/2005/8/layout/cycle6"/>
    <dgm:cxn modelId="{047D15C4-3046-CB40-A9F4-20B3A725DDB3}" type="presOf" srcId="{E68FCCB4-87E5-D14D-BFAB-CEF0070691F1}" destId="{7A60C7C1-AF30-2940-9FB1-105266AC57E0}" srcOrd="0" destOrd="0" presId="urn:microsoft.com/office/officeart/2005/8/layout/cycle6"/>
    <dgm:cxn modelId="{BD8F44ED-E939-0047-8F3E-BBE90E89D615}" srcId="{AAAA9F9D-9FA2-9643-A962-B48094C2A4FA}" destId="{DBD0C655-1CA2-7D45-9C9A-77F50AE68718}" srcOrd="1" destOrd="0" parTransId="{D52DBE6C-1DCB-E54D-AB5F-CA1B4B8D3B2D}" sibTransId="{E27628F5-E778-E945-BEE5-8C1BFBD40DD0}"/>
    <dgm:cxn modelId="{0F19D85E-4571-C840-8CE9-C08466914E18}" type="presOf" srcId="{9502E85F-FE68-164B-9F83-4707FEF63B12}" destId="{39DB95E8-71B4-514E-9925-8E9A9D6B0B59}" srcOrd="0" destOrd="0" presId="urn:microsoft.com/office/officeart/2005/8/layout/cycle6"/>
    <dgm:cxn modelId="{E1FDC435-6D71-D740-90EA-FA5547DC2412}" type="presOf" srcId="{E27628F5-E778-E945-BEE5-8C1BFBD40DD0}" destId="{2C3F5865-8BD7-7D44-9C06-61B3ED0C17ED}" srcOrd="0" destOrd="0" presId="urn:microsoft.com/office/officeart/2005/8/layout/cycle6"/>
    <dgm:cxn modelId="{D25EEAAC-8DB1-174D-AD8F-0FEC001D1BCE}" type="presOf" srcId="{AAAA9F9D-9FA2-9643-A962-B48094C2A4FA}" destId="{6D730E85-060B-3A43-B85A-F187C47E15B9}" srcOrd="0" destOrd="0" presId="urn:microsoft.com/office/officeart/2005/8/layout/cycle6"/>
    <dgm:cxn modelId="{52C14539-FD99-9C48-9FF2-BF4E38B259CE}" type="presOf" srcId="{A74DEAF1-FAC4-6A49-9E4C-F33FD0FC9159}" destId="{610D1647-9919-5B44-BA7A-F51A2769EA21}" srcOrd="0" destOrd="0" presId="urn:microsoft.com/office/officeart/2005/8/layout/cycle6"/>
    <dgm:cxn modelId="{FF3E123F-F66E-5046-B5D3-1A56E64E0725}" type="presOf" srcId="{DBD0C655-1CA2-7D45-9C9A-77F50AE68718}" destId="{402A5507-791A-7940-ACF2-62C61189DBAC}" srcOrd="0" destOrd="0" presId="urn:microsoft.com/office/officeart/2005/8/layout/cycle6"/>
    <dgm:cxn modelId="{9715FB14-EB54-3448-A4D5-C8281FD927A4}" type="presParOf" srcId="{6D730E85-060B-3A43-B85A-F187C47E15B9}" destId="{39DB95E8-71B4-514E-9925-8E9A9D6B0B59}" srcOrd="0" destOrd="0" presId="urn:microsoft.com/office/officeart/2005/8/layout/cycle6"/>
    <dgm:cxn modelId="{923171FD-C8FB-E84F-BB7B-96B6B2F2FC16}" type="presParOf" srcId="{6D730E85-060B-3A43-B85A-F187C47E15B9}" destId="{750DB7AF-8F33-4849-8BBA-9C3E8B9D3669}" srcOrd="1" destOrd="0" presId="urn:microsoft.com/office/officeart/2005/8/layout/cycle6"/>
    <dgm:cxn modelId="{00B75D87-5B29-8E41-9888-7262937E8070}" type="presParOf" srcId="{6D730E85-060B-3A43-B85A-F187C47E15B9}" destId="{E780510F-F18C-ED4F-AE17-0CAD234E84D8}" srcOrd="2" destOrd="0" presId="urn:microsoft.com/office/officeart/2005/8/layout/cycle6"/>
    <dgm:cxn modelId="{4227E348-1640-D44D-A25A-1D1B7C60176F}" type="presParOf" srcId="{6D730E85-060B-3A43-B85A-F187C47E15B9}" destId="{402A5507-791A-7940-ACF2-62C61189DBAC}" srcOrd="3" destOrd="0" presId="urn:microsoft.com/office/officeart/2005/8/layout/cycle6"/>
    <dgm:cxn modelId="{5F0C0092-B6AE-F441-9F07-997250340444}" type="presParOf" srcId="{6D730E85-060B-3A43-B85A-F187C47E15B9}" destId="{C0F33E05-3753-6A43-88AF-1F34054008A8}" srcOrd="4" destOrd="0" presId="urn:microsoft.com/office/officeart/2005/8/layout/cycle6"/>
    <dgm:cxn modelId="{273D51E2-D0BE-B140-99AC-8B771DA9EAFB}" type="presParOf" srcId="{6D730E85-060B-3A43-B85A-F187C47E15B9}" destId="{2C3F5865-8BD7-7D44-9C06-61B3ED0C17ED}" srcOrd="5" destOrd="0" presId="urn:microsoft.com/office/officeart/2005/8/layout/cycle6"/>
    <dgm:cxn modelId="{C208E4EE-E820-9342-B252-61F0F9B52A19}" type="presParOf" srcId="{6D730E85-060B-3A43-B85A-F187C47E15B9}" destId="{8ABDB478-F2B9-DB43-A1C9-5F3649AF99AD}" srcOrd="6" destOrd="0" presId="urn:microsoft.com/office/officeart/2005/8/layout/cycle6"/>
    <dgm:cxn modelId="{958D3F22-D1D8-9247-91B8-6ADC2429D4C8}" type="presParOf" srcId="{6D730E85-060B-3A43-B85A-F187C47E15B9}" destId="{CE0B075F-CC38-AB48-9E5A-D597E97E43D2}" srcOrd="7" destOrd="0" presId="urn:microsoft.com/office/officeart/2005/8/layout/cycle6"/>
    <dgm:cxn modelId="{4F27623A-5057-0A41-B3C2-F1B8CE7E44B5}" type="presParOf" srcId="{6D730E85-060B-3A43-B85A-F187C47E15B9}" destId="{7A60C7C1-AF30-2940-9FB1-105266AC57E0}" srcOrd="8" destOrd="0" presId="urn:microsoft.com/office/officeart/2005/8/layout/cycle6"/>
    <dgm:cxn modelId="{D81D562A-7C44-544F-A2F9-837ED3C1315C}" type="presParOf" srcId="{6D730E85-060B-3A43-B85A-F187C47E15B9}" destId="{84B2A6F8-BB12-3A44-A2D8-FFD91F4BCF89}" srcOrd="9" destOrd="0" presId="urn:microsoft.com/office/officeart/2005/8/layout/cycle6"/>
    <dgm:cxn modelId="{C62E311A-B507-2947-B83B-0A40D40FF781}" type="presParOf" srcId="{6D730E85-060B-3A43-B85A-F187C47E15B9}" destId="{8D3D28D1-F9D6-9D4D-AD35-0AEC73DACEB2}" srcOrd="10" destOrd="0" presId="urn:microsoft.com/office/officeart/2005/8/layout/cycle6"/>
    <dgm:cxn modelId="{2DD4FFA6-0175-1F41-BDCB-DF4C3C850D5E}" type="presParOf" srcId="{6D730E85-060B-3A43-B85A-F187C47E15B9}" destId="{610D1647-9919-5B44-BA7A-F51A2769EA21}" srcOrd="11" destOrd="0" presId="urn:microsoft.com/office/officeart/2005/8/layout/cycle6"/>
    <dgm:cxn modelId="{B9A0CA6E-1CB0-A64F-BD4B-0A62D1808A7A}" type="presParOf" srcId="{6D730E85-060B-3A43-B85A-F187C47E15B9}" destId="{D4BA7AA0-B220-394D-B2E0-AE2531835550}" srcOrd="12" destOrd="0" presId="urn:microsoft.com/office/officeart/2005/8/layout/cycle6"/>
    <dgm:cxn modelId="{EDBFF2B4-99DA-4145-BDDB-20B559C3B324}" type="presParOf" srcId="{6D730E85-060B-3A43-B85A-F187C47E15B9}" destId="{B2F03149-27E2-6746-949A-BF807277C323}" srcOrd="13" destOrd="0" presId="urn:microsoft.com/office/officeart/2005/8/layout/cycle6"/>
    <dgm:cxn modelId="{E8D7263E-B474-EE4C-B419-B278110D6080}" type="presParOf" srcId="{6D730E85-060B-3A43-B85A-F187C47E15B9}" destId="{19707288-B7C1-CE46-9D73-C9538F8B363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DAE02F-AA33-0143-9341-A5379A03B5CE}" type="doc">
      <dgm:prSet loTypeId="urn:microsoft.com/office/officeart/2005/8/layout/orgChart1" loCatId="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F53C19C6-6B1A-F141-A2B2-91953F8C3088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130FD1B-E269-364D-BA54-3D89F8598CCD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81E89D67-091F-D249-BCB9-B4638407482E}">
      <dgm:prSet phldrT="[Text]"/>
      <dgm:spPr/>
      <dgm:t>
        <a:bodyPr/>
        <a:lstStyle/>
        <a:p>
          <a:r>
            <a:rPr lang="en-US" dirty="0" smtClean="0"/>
            <a:t>  </a:t>
          </a:r>
          <a:endParaRPr lang="en-US" dirty="0"/>
        </a:p>
      </dgm:t>
    </dgm:pt>
    <dgm:pt modelId="{C620A483-DF6E-AD4E-A19D-B3B9F223DD94}" type="asst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399D237-7D58-4A46-B50E-1544ED3AD351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A8C3A46-93FE-8D40-B8D9-A298CD9580A0}" type="sibTrans" cxnId="{9732FBFC-278A-D749-9E3A-D5DACAC8029E}">
      <dgm:prSet/>
      <dgm:spPr/>
      <dgm:t>
        <a:bodyPr/>
        <a:lstStyle/>
        <a:p>
          <a:endParaRPr lang="en-US"/>
        </a:p>
      </dgm:t>
    </dgm:pt>
    <dgm:pt modelId="{2F6412F0-E3A7-F14E-81D0-48395E8C7DA2}" type="parTrans" cxnId="{9732FBFC-278A-D749-9E3A-D5DACAC8029E}">
      <dgm:prSet/>
      <dgm:spPr/>
      <dgm:t>
        <a:bodyPr/>
        <a:lstStyle/>
        <a:p>
          <a:endParaRPr lang="en-US"/>
        </a:p>
      </dgm:t>
    </dgm:pt>
    <dgm:pt modelId="{848596DE-D27C-BD47-B9E9-A326DD285288}" type="sibTrans" cxnId="{C843EA7E-35CE-CA4A-A2A2-EA0FF89BF2AB}">
      <dgm:prSet/>
      <dgm:spPr/>
      <dgm:t>
        <a:bodyPr/>
        <a:lstStyle/>
        <a:p>
          <a:endParaRPr lang="en-US"/>
        </a:p>
      </dgm:t>
    </dgm:pt>
    <dgm:pt modelId="{F9B47B7C-8215-7F4C-B2F2-CADA39BDB46B}" type="parTrans" cxnId="{C843EA7E-35CE-CA4A-A2A2-EA0FF89BF2AB}">
      <dgm:prSet/>
      <dgm:spPr/>
      <dgm:t>
        <a:bodyPr/>
        <a:lstStyle/>
        <a:p>
          <a:endParaRPr lang="en-US"/>
        </a:p>
      </dgm:t>
    </dgm:pt>
    <dgm:pt modelId="{F6774D32-95BD-C940-8915-58342BC1A411}" type="sibTrans" cxnId="{10838DA9-8258-9047-81B0-D0AAB67C76A6}">
      <dgm:prSet/>
      <dgm:spPr/>
      <dgm:t>
        <a:bodyPr/>
        <a:lstStyle/>
        <a:p>
          <a:endParaRPr lang="en-US"/>
        </a:p>
      </dgm:t>
    </dgm:pt>
    <dgm:pt modelId="{4EFCFC9A-1755-F040-B59D-9D10AEE50D95}" type="parTrans" cxnId="{10838DA9-8258-9047-81B0-D0AAB67C76A6}">
      <dgm:prSet/>
      <dgm:spPr/>
      <dgm:t>
        <a:bodyPr/>
        <a:lstStyle/>
        <a:p>
          <a:endParaRPr lang="en-US"/>
        </a:p>
      </dgm:t>
    </dgm:pt>
    <dgm:pt modelId="{8B2C0F5C-B446-B245-8683-09C642041255}" type="sibTrans" cxnId="{4789B0E1-4208-FB4F-9BC8-692863208C5A}">
      <dgm:prSet/>
      <dgm:spPr/>
      <dgm:t>
        <a:bodyPr/>
        <a:lstStyle/>
        <a:p>
          <a:endParaRPr lang="en-US"/>
        </a:p>
      </dgm:t>
    </dgm:pt>
    <dgm:pt modelId="{79A5EE2D-C91A-0345-90D8-5909E0A85A4D}" type="parTrans" cxnId="{4789B0E1-4208-FB4F-9BC8-692863208C5A}">
      <dgm:prSet/>
      <dgm:spPr/>
      <dgm:t>
        <a:bodyPr/>
        <a:lstStyle/>
        <a:p>
          <a:endParaRPr lang="en-US"/>
        </a:p>
      </dgm:t>
    </dgm:pt>
    <dgm:pt modelId="{27BE3027-A671-9C46-A28B-D9D54AA5F681}" type="sibTrans" cxnId="{4C97953C-AC6A-7A4D-9FB5-18EAC3F5C170}">
      <dgm:prSet/>
      <dgm:spPr/>
      <dgm:t>
        <a:bodyPr/>
        <a:lstStyle/>
        <a:p>
          <a:endParaRPr lang="en-US"/>
        </a:p>
      </dgm:t>
    </dgm:pt>
    <dgm:pt modelId="{239F386A-2618-E947-9927-13F30BA2763D}" type="parTrans" cxnId="{4C97953C-AC6A-7A4D-9FB5-18EAC3F5C170}">
      <dgm:prSet/>
      <dgm:spPr/>
      <dgm:t>
        <a:bodyPr/>
        <a:lstStyle/>
        <a:p>
          <a:endParaRPr lang="en-US"/>
        </a:p>
      </dgm:t>
    </dgm:pt>
    <dgm:pt modelId="{12B97156-E9AE-634A-84B1-92ED345EA3EE}" type="pres">
      <dgm:prSet presAssocID="{13DAE02F-AA33-0143-9341-A5379A03B5C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4968843B-267F-9343-B3E9-3CDCA498B476}" type="pres">
      <dgm:prSet presAssocID="{4399D237-7D58-4A46-B50E-1544ED3AD351}" presName="hierRoot1" presStyleCnt="0">
        <dgm:presLayoutVars>
          <dgm:hierBranch val="init"/>
        </dgm:presLayoutVars>
      </dgm:prSet>
      <dgm:spPr/>
    </dgm:pt>
    <dgm:pt modelId="{7F798608-C209-0E40-AF60-0EA58A57DEDC}" type="pres">
      <dgm:prSet presAssocID="{4399D237-7D58-4A46-B50E-1544ED3AD351}" presName="rootComposite1" presStyleCnt="0"/>
      <dgm:spPr/>
    </dgm:pt>
    <dgm:pt modelId="{E55C9AA2-C88F-F94B-9CDD-4AE43F48FD8B}" type="pres">
      <dgm:prSet presAssocID="{4399D237-7D58-4A46-B50E-1544ED3AD35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7C83D8-202A-5A40-A27C-DE72932A1C39}" type="pres">
      <dgm:prSet presAssocID="{4399D237-7D58-4A46-B50E-1544ED3AD35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51DDCBD3-AAD0-504B-9080-01CBDC75B7DD}" type="pres">
      <dgm:prSet presAssocID="{4399D237-7D58-4A46-B50E-1544ED3AD351}" presName="hierChild2" presStyleCnt="0"/>
      <dgm:spPr/>
    </dgm:pt>
    <dgm:pt modelId="{F814A2A0-F2E7-7B4F-B4E4-199756A70B3F}" type="pres">
      <dgm:prSet presAssocID="{79A5EE2D-C91A-0345-90D8-5909E0A85A4D}" presName="Name37" presStyleLbl="parChTrans1D2" presStyleIdx="0" presStyleCnt="4"/>
      <dgm:spPr/>
      <dgm:t>
        <a:bodyPr/>
        <a:lstStyle/>
        <a:p>
          <a:endParaRPr lang="en-US"/>
        </a:p>
      </dgm:t>
    </dgm:pt>
    <dgm:pt modelId="{ABEDF0EE-0919-C24D-A5E4-AEB9650B8703}" type="pres">
      <dgm:prSet presAssocID="{81E89D67-091F-D249-BCB9-B4638407482E}" presName="hierRoot2" presStyleCnt="0">
        <dgm:presLayoutVars>
          <dgm:hierBranch val="init"/>
        </dgm:presLayoutVars>
      </dgm:prSet>
      <dgm:spPr/>
    </dgm:pt>
    <dgm:pt modelId="{799AF254-0DAC-B143-89E4-DB353BF3A2E4}" type="pres">
      <dgm:prSet presAssocID="{81E89D67-091F-D249-BCB9-B4638407482E}" presName="rootComposite" presStyleCnt="0"/>
      <dgm:spPr/>
    </dgm:pt>
    <dgm:pt modelId="{02007760-06C6-7642-9076-4C86F7143D5F}" type="pres">
      <dgm:prSet presAssocID="{81E89D67-091F-D249-BCB9-B4638407482E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5425793-EE77-0B49-8A25-8BC9379D0FB6}" type="pres">
      <dgm:prSet presAssocID="{81E89D67-091F-D249-BCB9-B4638407482E}" presName="rootConnector" presStyleLbl="node2" presStyleIdx="0" presStyleCnt="3"/>
      <dgm:spPr/>
      <dgm:t>
        <a:bodyPr/>
        <a:lstStyle/>
        <a:p>
          <a:endParaRPr lang="en-US"/>
        </a:p>
      </dgm:t>
    </dgm:pt>
    <dgm:pt modelId="{ECDC2FE8-83A8-A341-A176-0B4880B5CFF9}" type="pres">
      <dgm:prSet presAssocID="{81E89D67-091F-D249-BCB9-B4638407482E}" presName="hierChild4" presStyleCnt="0"/>
      <dgm:spPr/>
    </dgm:pt>
    <dgm:pt modelId="{849BB1FB-4DC5-B748-9855-0EC6465E7912}" type="pres">
      <dgm:prSet presAssocID="{81E89D67-091F-D249-BCB9-B4638407482E}" presName="hierChild5" presStyleCnt="0"/>
      <dgm:spPr/>
    </dgm:pt>
    <dgm:pt modelId="{EC08FC69-6FE8-E345-8973-1E9D08CBF514}" type="pres">
      <dgm:prSet presAssocID="{4EFCFC9A-1755-F040-B59D-9D10AEE50D95}" presName="Name37" presStyleLbl="parChTrans1D2" presStyleIdx="1" presStyleCnt="4"/>
      <dgm:spPr/>
      <dgm:t>
        <a:bodyPr/>
        <a:lstStyle/>
        <a:p>
          <a:endParaRPr lang="en-US"/>
        </a:p>
      </dgm:t>
    </dgm:pt>
    <dgm:pt modelId="{5AB71C19-9FBE-F14C-8E37-6993EF2E54D1}" type="pres">
      <dgm:prSet presAssocID="{F130FD1B-E269-364D-BA54-3D89F8598CCD}" presName="hierRoot2" presStyleCnt="0">
        <dgm:presLayoutVars>
          <dgm:hierBranch val="init"/>
        </dgm:presLayoutVars>
      </dgm:prSet>
      <dgm:spPr/>
    </dgm:pt>
    <dgm:pt modelId="{8DCD6662-076E-D34B-AF86-23D7BA6C5F5C}" type="pres">
      <dgm:prSet presAssocID="{F130FD1B-E269-364D-BA54-3D89F8598CCD}" presName="rootComposite" presStyleCnt="0"/>
      <dgm:spPr/>
    </dgm:pt>
    <dgm:pt modelId="{1914DAE5-25D6-BF47-B670-C50897D2A6F7}" type="pres">
      <dgm:prSet presAssocID="{F130FD1B-E269-364D-BA54-3D89F8598CCD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CE3728-7ABE-7340-B207-BBD307739676}" type="pres">
      <dgm:prSet presAssocID="{F130FD1B-E269-364D-BA54-3D89F8598CCD}" presName="rootConnector" presStyleLbl="node2" presStyleIdx="1" presStyleCnt="3"/>
      <dgm:spPr/>
      <dgm:t>
        <a:bodyPr/>
        <a:lstStyle/>
        <a:p>
          <a:endParaRPr lang="en-US"/>
        </a:p>
      </dgm:t>
    </dgm:pt>
    <dgm:pt modelId="{DD74633D-95B3-1E4D-A62F-A193DCD00CC8}" type="pres">
      <dgm:prSet presAssocID="{F130FD1B-E269-364D-BA54-3D89F8598CCD}" presName="hierChild4" presStyleCnt="0"/>
      <dgm:spPr/>
    </dgm:pt>
    <dgm:pt modelId="{4A52BE4C-562E-594B-816E-370A75504E63}" type="pres">
      <dgm:prSet presAssocID="{F130FD1B-E269-364D-BA54-3D89F8598CCD}" presName="hierChild5" presStyleCnt="0"/>
      <dgm:spPr/>
    </dgm:pt>
    <dgm:pt modelId="{9896F03F-A1AA-7044-9014-E7858E6BB76D}" type="pres">
      <dgm:prSet presAssocID="{F9B47B7C-8215-7F4C-B2F2-CADA39BDB46B}" presName="Name37" presStyleLbl="parChTrans1D2" presStyleIdx="2" presStyleCnt="4"/>
      <dgm:spPr/>
      <dgm:t>
        <a:bodyPr/>
        <a:lstStyle/>
        <a:p>
          <a:endParaRPr lang="en-US"/>
        </a:p>
      </dgm:t>
    </dgm:pt>
    <dgm:pt modelId="{593055D1-E76C-CE42-80A0-4E7910E4161E}" type="pres">
      <dgm:prSet presAssocID="{F53C19C6-6B1A-F141-A2B2-91953F8C3088}" presName="hierRoot2" presStyleCnt="0">
        <dgm:presLayoutVars>
          <dgm:hierBranch val="init"/>
        </dgm:presLayoutVars>
      </dgm:prSet>
      <dgm:spPr/>
    </dgm:pt>
    <dgm:pt modelId="{4425F37E-23FE-CB45-8812-6DDD564CCE55}" type="pres">
      <dgm:prSet presAssocID="{F53C19C6-6B1A-F141-A2B2-91953F8C3088}" presName="rootComposite" presStyleCnt="0"/>
      <dgm:spPr/>
    </dgm:pt>
    <dgm:pt modelId="{3F9F427C-DE9B-CD46-B536-411022E74D4C}" type="pres">
      <dgm:prSet presAssocID="{F53C19C6-6B1A-F141-A2B2-91953F8C3088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623D01D-BAAD-8B4D-9843-877C3B6B1D29}" type="pres">
      <dgm:prSet presAssocID="{F53C19C6-6B1A-F141-A2B2-91953F8C3088}" presName="rootConnector" presStyleLbl="node2" presStyleIdx="2" presStyleCnt="3"/>
      <dgm:spPr/>
      <dgm:t>
        <a:bodyPr/>
        <a:lstStyle/>
        <a:p>
          <a:endParaRPr lang="en-US"/>
        </a:p>
      </dgm:t>
    </dgm:pt>
    <dgm:pt modelId="{7F9E2709-FF97-9D44-A88E-474829BE1F12}" type="pres">
      <dgm:prSet presAssocID="{F53C19C6-6B1A-F141-A2B2-91953F8C3088}" presName="hierChild4" presStyleCnt="0"/>
      <dgm:spPr/>
    </dgm:pt>
    <dgm:pt modelId="{B680A6D7-44DE-1549-A3DD-22552A397787}" type="pres">
      <dgm:prSet presAssocID="{F53C19C6-6B1A-F141-A2B2-91953F8C3088}" presName="hierChild5" presStyleCnt="0"/>
      <dgm:spPr/>
    </dgm:pt>
    <dgm:pt modelId="{2219F4CC-43C6-964F-92F5-C0ABE877523A}" type="pres">
      <dgm:prSet presAssocID="{4399D237-7D58-4A46-B50E-1544ED3AD351}" presName="hierChild3" presStyleCnt="0"/>
      <dgm:spPr/>
    </dgm:pt>
    <dgm:pt modelId="{BAB3F623-4E40-7D48-8BE5-DFA650C0BCC5}" type="pres">
      <dgm:prSet presAssocID="{239F386A-2618-E947-9927-13F30BA2763D}" presName="Name111" presStyleLbl="parChTrans1D2" presStyleIdx="3" presStyleCnt="4"/>
      <dgm:spPr/>
      <dgm:t>
        <a:bodyPr/>
        <a:lstStyle/>
        <a:p>
          <a:endParaRPr lang="en-US"/>
        </a:p>
      </dgm:t>
    </dgm:pt>
    <dgm:pt modelId="{55D778B2-F79B-2B48-8071-37E39B60CDE1}" type="pres">
      <dgm:prSet presAssocID="{C620A483-DF6E-AD4E-A19D-B3B9F223DD94}" presName="hierRoot3" presStyleCnt="0">
        <dgm:presLayoutVars>
          <dgm:hierBranch val="init"/>
        </dgm:presLayoutVars>
      </dgm:prSet>
      <dgm:spPr/>
    </dgm:pt>
    <dgm:pt modelId="{89C367ED-FB6D-0448-92A9-2DA887BF1C1A}" type="pres">
      <dgm:prSet presAssocID="{C620A483-DF6E-AD4E-A19D-B3B9F223DD94}" presName="rootComposite3" presStyleCnt="0"/>
      <dgm:spPr/>
    </dgm:pt>
    <dgm:pt modelId="{5CEA4482-F440-2544-8414-03A99B46438C}" type="pres">
      <dgm:prSet presAssocID="{C620A483-DF6E-AD4E-A19D-B3B9F223DD94}" presName="rootText3" presStyleLbl="asst1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A68A3B-7750-9645-AA15-6BEC596F1197}" type="pres">
      <dgm:prSet presAssocID="{C620A483-DF6E-AD4E-A19D-B3B9F223DD94}" presName="rootConnector3" presStyleLbl="asst1" presStyleIdx="0" presStyleCnt="1"/>
      <dgm:spPr/>
      <dgm:t>
        <a:bodyPr/>
        <a:lstStyle/>
        <a:p>
          <a:endParaRPr lang="en-US"/>
        </a:p>
      </dgm:t>
    </dgm:pt>
    <dgm:pt modelId="{9700B055-8E61-7044-9B0D-A5F8F18CA9ED}" type="pres">
      <dgm:prSet presAssocID="{C620A483-DF6E-AD4E-A19D-B3B9F223DD94}" presName="hierChild6" presStyleCnt="0"/>
      <dgm:spPr/>
    </dgm:pt>
    <dgm:pt modelId="{EE5E10CF-EB91-B04F-9E25-7E7DC92B7281}" type="pres">
      <dgm:prSet presAssocID="{C620A483-DF6E-AD4E-A19D-B3B9F223DD94}" presName="hierChild7" presStyleCnt="0"/>
      <dgm:spPr/>
    </dgm:pt>
  </dgm:ptLst>
  <dgm:cxnLst>
    <dgm:cxn modelId="{9732FBFC-278A-D749-9E3A-D5DACAC8029E}" srcId="{13DAE02F-AA33-0143-9341-A5379A03B5CE}" destId="{4399D237-7D58-4A46-B50E-1544ED3AD351}" srcOrd="0" destOrd="0" parTransId="{2F6412F0-E3A7-F14E-81D0-48395E8C7DA2}" sibTransId="{0A8C3A46-93FE-8D40-B8D9-A298CD9580A0}"/>
    <dgm:cxn modelId="{180E8E43-E0A1-9A4F-B364-C563F473D202}" type="presOf" srcId="{81E89D67-091F-D249-BCB9-B4638407482E}" destId="{B5425793-EE77-0B49-8A25-8BC9379D0FB6}" srcOrd="1" destOrd="0" presId="urn:microsoft.com/office/officeart/2005/8/layout/orgChart1"/>
    <dgm:cxn modelId="{8FAA14DB-E559-DF42-8736-893566D49D64}" type="presOf" srcId="{C620A483-DF6E-AD4E-A19D-B3B9F223DD94}" destId="{92A68A3B-7750-9645-AA15-6BEC596F1197}" srcOrd="1" destOrd="0" presId="urn:microsoft.com/office/officeart/2005/8/layout/orgChart1"/>
    <dgm:cxn modelId="{018B134A-77B8-E44E-A1C1-A63B5A18066B}" type="presOf" srcId="{79A5EE2D-C91A-0345-90D8-5909E0A85A4D}" destId="{F814A2A0-F2E7-7B4F-B4E4-199756A70B3F}" srcOrd="0" destOrd="0" presId="urn:microsoft.com/office/officeart/2005/8/layout/orgChart1"/>
    <dgm:cxn modelId="{10838DA9-8258-9047-81B0-D0AAB67C76A6}" srcId="{4399D237-7D58-4A46-B50E-1544ED3AD351}" destId="{F130FD1B-E269-364D-BA54-3D89F8598CCD}" srcOrd="2" destOrd="0" parTransId="{4EFCFC9A-1755-F040-B59D-9D10AEE50D95}" sibTransId="{F6774D32-95BD-C940-8915-58342BC1A411}"/>
    <dgm:cxn modelId="{25DDD1EC-EA7F-9E4E-9A73-2B90E8037E35}" type="presOf" srcId="{F130FD1B-E269-364D-BA54-3D89F8598CCD}" destId="{6FCE3728-7ABE-7340-B207-BBD307739676}" srcOrd="1" destOrd="0" presId="urn:microsoft.com/office/officeart/2005/8/layout/orgChart1"/>
    <dgm:cxn modelId="{472441FF-4187-2C48-B1D7-35A2B210B1D1}" type="presOf" srcId="{F53C19C6-6B1A-F141-A2B2-91953F8C3088}" destId="{2623D01D-BAAD-8B4D-9843-877C3B6B1D29}" srcOrd="1" destOrd="0" presId="urn:microsoft.com/office/officeart/2005/8/layout/orgChart1"/>
    <dgm:cxn modelId="{4C97953C-AC6A-7A4D-9FB5-18EAC3F5C170}" srcId="{4399D237-7D58-4A46-B50E-1544ED3AD351}" destId="{C620A483-DF6E-AD4E-A19D-B3B9F223DD94}" srcOrd="0" destOrd="0" parTransId="{239F386A-2618-E947-9927-13F30BA2763D}" sibTransId="{27BE3027-A671-9C46-A28B-D9D54AA5F681}"/>
    <dgm:cxn modelId="{4789B0E1-4208-FB4F-9BC8-692863208C5A}" srcId="{4399D237-7D58-4A46-B50E-1544ED3AD351}" destId="{81E89D67-091F-D249-BCB9-B4638407482E}" srcOrd="1" destOrd="0" parTransId="{79A5EE2D-C91A-0345-90D8-5909E0A85A4D}" sibTransId="{8B2C0F5C-B446-B245-8683-09C642041255}"/>
    <dgm:cxn modelId="{5CBA1849-0F6B-FB40-9BAB-26893702B1E1}" type="presOf" srcId="{F130FD1B-E269-364D-BA54-3D89F8598CCD}" destId="{1914DAE5-25D6-BF47-B670-C50897D2A6F7}" srcOrd="0" destOrd="0" presId="urn:microsoft.com/office/officeart/2005/8/layout/orgChart1"/>
    <dgm:cxn modelId="{C40F72C9-00CE-B645-B946-99D9D75096DF}" type="presOf" srcId="{239F386A-2618-E947-9927-13F30BA2763D}" destId="{BAB3F623-4E40-7D48-8BE5-DFA650C0BCC5}" srcOrd="0" destOrd="0" presId="urn:microsoft.com/office/officeart/2005/8/layout/orgChart1"/>
    <dgm:cxn modelId="{35E952C8-472F-7046-B4EE-629F866CD955}" type="presOf" srcId="{81E89D67-091F-D249-BCB9-B4638407482E}" destId="{02007760-06C6-7642-9076-4C86F7143D5F}" srcOrd="0" destOrd="0" presId="urn:microsoft.com/office/officeart/2005/8/layout/orgChart1"/>
    <dgm:cxn modelId="{8905FB26-032F-BE4B-9119-FD7BEB294BB3}" type="presOf" srcId="{4399D237-7D58-4A46-B50E-1544ED3AD351}" destId="{707C83D8-202A-5A40-A27C-DE72932A1C39}" srcOrd="1" destOrd="0" presId="urn:microsoft.com/office/officeart/2005/8/layout/orgChart1"/>
    <dgm:cxn modelId="{C843EA7E-35CE-CA4A-A2A2-EA0FF89BF2AB}" srcId="{4399D237-7D58-4A46-B50E-1544ED3AD351}" destId="{F53C19C6-6B1A-F141-A2B2-91953F8C3088}" srcOrd="3" destOrd="0" parTransId="{F9B47B7C-8215-7F4C-B2F2-CADA39BDB46B}" sibTransId="{848596DE-D27C-BD47-B9E9-A326DD285288}"/>
    <dgm:cxn modelId="{60B0178B-2F8A-334F-AEB1-8EF2AD74DAA5}" type="presOf" srcId="{F53C19C6-6B1A-F141-A2B2-91953F8C3088}" destId="{3F9F427C-DE9B-CD46-B536-411022E74D4C}" srcOrd="0" destOrd="0" presId="urn:microsoft.com/office/officeart/2005/8/layout/orgChart1"/>
    <dgm:cxn modelId="{911BAB30-F258-E348-B333-0FC170F2DBE8}" type="presOf" srcId="{4EFCFC9A-1755-F040-B59D-9D10AEE50D95}" destId="{EC08FC69-6FE8-E345-8973-1E9D08CBF514}" srcOrd="0" destOrd="0" presId="urn:microsoft.com/office/officeart/2005/8/layout/orgChart1"/>
    <dgm:cxn modelId="{BC04CDD3-583C-9943-B7B6-595EAD5D304E}" type="presOf" srcId="{13DAE02F-AA33-0143-9341-A5379A03B5CE}" destId="{12B97156-E9AE-634A-84B1-92ED345EA3EE}" srcOrd="0" destOrd="0" presId="urn:microsoft.com/office/officeart/2005/8/layout/orgChart1"/>
    <dgm:cxn modelId="{9AF849F4-8F44-4E4E-BAA9-1A65342EF253}" type="presOf" srcId="{4399D237-7D58-4A46-B50E-1544ED3AD351}" destId="{E55C9AA2-C88F-F94B-9CDD-4AE43F48FD8B}" srcOrd="0" destOrd="0" presId="urn:microsoft.com/office/officeart/2005/8/layout/orgChart1"/>
    <dgm:cxn modelId="{09F2D137-DAAC-8647-8DBC-EDC30DC51376}" type="presOf" srcId="{C620A483-DF6E-AD4E-A19D-B3B9F223DD94}" destId="{5CEA4482-F440-2544-8414-03A99B46438C}" srcOrd="0" destOrd="0" presId="urn:microsoft.com/office/officeart/2005/8/layout/orgChart1"/>
    <dgm:cxn modelId="{98577130-64A2-4746-80DC-1A99C8D3061D}" type="presOf" srcId="{F9B47B7C-8215-7F4C-B2F2-CADA39BDB46B}" destId="{9896F03F-A1AA-7044-9014-E7858E6BB76D}" srcOrd="0" destOrd="0" presId="urn:microsoft.com/office/officeart/2005/8/layout/orgChart1"/>
    <dgm:cxn modelId="{69E81E6B-E6C6-B040-802C-D5FF66DC5E61}" type="presParOf" srcId="{12B97156-E9AE-634A-84B1-92ED345EA3EE}" destId="{4968843B-267F-9343-B3E9-3CDCA498B476}" srcOrd="0" destOrd="0" presId="urn:microsoft.com/office/officeart/2005/8/layout/orgChart1"/>
    <dgm:cxn modelId="{B7B66E77-2E03-064F-9EE4-75F0BB44E76C}" type="presParOf" srcId="{4968843B-267F-9343-B3E9-3CDCA498B476}" destId="{7F798608-C209-0E40-AF60-0EA58A57DEDC}" srcOrd="0" destOrd="0" presId="urn:microsoft.com/office/officeart/2005/8/layout/orgChart1"/>
    <dgm:cxn modelId="{4363B398-23DA-3C4E-8D30-7A0E767F085A}" type="presParOf" srcId="{7F798608-C209-0E40-AF60-0EA58A57DEDC}" destId="{E55C9AA2-C88F-F94B-9CDD-4AE43F48FD8B}" srcOrd="0" destOrd="0" presId="urn:microsoft.com/office/officeart/2005/8/layout/orgChart1"/>
    <dgm:cxn modelId="{DE567C19-E526-6545-B7D6-83808367EEAC}" type="presParOf" srcId="{7F798608-C209-0E40-AF60-0EA58A57DEDC}" destId="{707C83D8-202A-5A40-A27C-DE72932A1C39}" srcOrd="1" destOrd="0" presId="urn:microsoft.com/office/officeart/2005/8/layout/orgChart1"/>
    <dgm:cxn modelId="{709AEAEE-6896-F744-ABEB-5EF1FAD1E5AA}" type="presParOf" srcId="{4968843B-267F-9343-B3E9-3CDCA498B476}" destId="{51DDCBD3-AAD0-504B-9080-01CBDC75B7DD}" srcOrd="1" destOrd="0" presId="urn:microsoft.com/office/officeart/2005/8/layout/orgChart1"/>
    <dgm:cxn modelId="{2F23F78C-00AF-3141-BE35-E462AFD5182C}" type="presParOf" srcId="{51DDCBD3-AAD0-504B-9080-01CBDC75B7DD}" destId="{F814A2A0-F2E7-7B4F-B4E4-199756A70B3F}" srcOrd="0" destOrd="0" presId="urn:microsoft.com/office/officeart/2005/8/layout/orgChart1"/>
    <dgm:cxn modelId="{99DA5F5F-2C47-6143-92AE-C2E7FC016486}" type="presParOf" srcId="{51DDCBD3-AAD0-504B-9080-01CBDC75B7DD}" destId="{ABEDF0EE-0919-C24D-A5E4-AEB9650B8703}" srcOrd="1" destOrd="0" presId="urn:microsoft.com/office/officeart/2005/8/layout/orgChart1"/>
    <dgm:cxn modelId="{1A8F8A07-FB83-4547-BC26-7230FE057409}" type="presParOf" srcId="{ABEDF0EE-0919-C24D-A5E4-AEB9650B8703}" destId="{799AF254-0DAC-B143-89E4-DB353BF3A2E4}" srcOrd="0" destOrd="0" presId="urn:microsoft.com/office/officeart/2005/8/layout/orgChart1"/>
    <dgm:cxn modelId="{AC4792CB-A2E7-2641-8B12-EF9FA5B2D75E}" type="presParOf" srcId="{799AF254-0DAC-B143-89E4-DB353BF3A2E4}" destId="{02007760-06C6-7642-9076-4C86F7143D5F}" srcOrd="0" destOrd="0" presId="urn:microsoft.com/office/officeart/2005/8/layout/orgChart1"/>
    <dgm:cxn modelId="{8D991F9F-4301-7D4A-AB02-BA2772279ACB}" type="presParOf" srcId="{799AF254-0DAC-B143-89E4-DB353BF3A2E4}" destId="{B5425793-EE77-0B49-8A25-8BC9379D0FB6}" srcOrd="1" destOrd="0" presId="urn:microsoft.com/office/officeart/2005/8/layout/orgChart1"/>
    <dgm:cxn modelId="{BEA9EF58-DE93-6E42-AD33-037DB5714485}" type="presParOf" srcId="{ABEDF0EE-0919-C24D-A5E4-AEB9650B8703}" destId="{ECDC2FE8-83A8-A341-A176-0B4880B5CFF9}" srcOrd="1" destOrd="0" presId="urn:microsoft.com/office/officeart/2005/8/layout/orgChart1"/>
    <dgm:cxn modelId="{62919142-29AD-D245-9839-2A03EDC89075}" type="presParOf" srcId="{ABEDF0EE-0919-C24D-A5E4-AEB9650B8703}" destId="{849BB1FB-4DC5-B748-9855-0EC6465E7912}" srcOrd="2" destOrd="0" presId="urn:microsoft.com/office/officeart/2005/8/layout/orgChart1"/>
    <dgm:cxn modelId="{5204BAB0-3F13-C04F-B723-92F0BA80996A}" type="presParOf" srcId="{51DDCBD3-AAD0-504B-9080-01CBDC75B7DD}" destId="{EC08FC69-6FE8-E345-8973-1E9D08CBF514}" srcOrd="2" destOrd="0" presId="urn:microsoft.com/office/officeart/2005/8/layout/orgChart1"/>
    <dgm:cxn modelId="{79DB8647-482B-3E4A-883E-D82D80E16E3B}" type="presParOf" srcId="{51DDCBD3-AAD0-504B-9080-01CBDC75B7DD}" destId="{5AB71C19-9FBE-F14C-8E37-6993EF2E54D1}" srcOrd="3" destOrd="0" presId="urn:microsoft.com/office/officeart/2005/8/layout/orgChart1"/>
    <dgm:cxn modelId="{2D675EC3-4A01-A944-AE41-76B7047469EF}" type="presParOf" srcId="{5AB71C19-9FBE-F14C-8E37-6993EF2E54D1}" destId="{8DCD6662-076E-D34B-AF86-23D7BA6C5F5C}" srcOrd="0" destOrd="0" presId="urn:microsoft.com/office/officeart/2005/8/layout/orgChart1"/>
    <dgm:cxn modelId="{B99FC851-324F-CC4C-8C48-93111FF323BE}" type="presParOf" srcId="{8DCD6662-076E-D34B-AF86-23D7BA6C5F5C}" destId="{1914DAE5-25D6-BF47-B670-C50897D2A6F7}" srcOrd="0" destOrd="0" presId="urn:microsoft.com/office/officeart/2005/8/layout/orgChart1"/>
    <dgm:cxn modelId="{BAA3BA60-9A42-2E44-AFD8-8E530F9B69F7}" type="presParOf" srcId="{8DCD6662-076E-D34B-AF86-23D7BA6C5F5C}" destId="{6FCE3728-7ABE-7340-B207-BBD307739676}" srcOrd="1" destOrd="0" presId="urn:microsoft.com/office/officeart/2005/8/layout/orgChart1"/>
    <dgm:cxn modelId="{23AA0981-063A-FA48-ADC7-3494C15FB2D6}" type="presParOf" srcId="{5AB71C19-9FBE-F14C-8E37-6993EF2E54D1}" destId="{DD74633D-95B3-1E4D-A62F-A193DCD00CC8}" srcOrd="1" destOrd="0" presId="urn:microsoft.com/office/officeart/2005/8/layout/orgChart1"/>
    <dgm:cxn modelId="{0DFC447F-24E3-C34F-BD25-0927FCC90D03}" type="presParOf" srcId="{5AB71C19-9FBE-F14C-8E37-6993EF2E54D1}" destId="{4A52BE4C-562E-594B-816E-370A75504E63}" srcOrd="2" destOrd="0" presId="urn:microsoft.com/office/officeart/2005/8/layout/orgChart1"/>
    <dgm:cxn modelId="{78E1C4BE-2B80-3449-B46D-9FCA51B6D859}" type="presParOf" srcId="{51DDCBD3-AAD0-504B-9080-01CBDC75B7DD}" destId="{9896F03F-A1AA-7044-9014-E7858E6BB76D}" srcOrd="4" destOrd="0" presId="urn:microsoft.com/office/officeart/2005/8/layout/orgChart1"/>
    <dgm:cxn modelId="{E26F4C7A-6A66-F94B-8699-2A7F564276FB}" type="presParOf" srcId="{51DDCBD3-AAD0-504B-9080-01CBDC75B7DD}" destId="{593055D1-E76C-CE42-80A0-4E7910E4161E}" srcOrd="5" destOrd="0" presId="urn:microsoft.com/office/officeart/2005/8/layout/orgChart1"/>
    <dgm:cxn modelId="{47D7D8FE-BDC0-3A4D-A033-68E0D8B6394C}" type="presParOf" srcId="{593055D1-E76C-CE42-80A0-4E7910E4161E}" destId="{4425F37E-23FE-CB45-8812-6DDD564CCE55}" srcOrd="0" destOrd="0" presId="urn:microsoft.com/office/officeart/2005/8/layout/orgChart1"/>
    <dgm:cxn modelId="{0D454D2C-7A33-3140-BDEF-9B143966074C}" type="presParOf" srcId="{4425F37E-23FE-CB45-8812-6DDD564CCE55}" destId="{3F9F427C-DE9B-CD46-B536-411022E74D4C}" srcOrd="0" destOrd="0" presId="urn:microsoft.com/office/officeart/2005/8/layout/orgChart1"/>
    <dgm:cxn modelId="{0055194B-57D5-4C4C-962E-CB7DAA75E859}" type="presParOf" srcId="{4425F37E-23FE-CB45-8812-6DDD564CCE55}" destId="{2623D01D-BAAD-8B4D-9843-877C3B6B1D29}" srcOrd="1" destOrd="0" presId="urn:microsoft.com/office/officeart/2005/8/layout/orgChart1"/>
    <dgm:cxn modelId="{989A93D9-F7C9-3647-8636-795BEAD068CB}" type="presParOf" srcId="{593055D1-E76C-CE42-80A0-4E7910E4161E}" destId="{7F9E2709-FF97-9D44-A88E-474829BE1F12}" srcOrd="1" destOrd="0" presId="urn:microsoft.com/office/officeart/2005/8/layout/orgChart1"/>
    <dgm:cxn modelId="{F7557EDC-16B5-A54C-B023-3EEA98BA672C}" type="presParOf" srcId="{593055D1-E76C-CE42-80A0-4E7910E4161E}" destId="{B680A6D7-44DE-1549-A3DD-22552A397787}" srcOrd="2" destOrd="0" presId="urn:microsoft.com/office/officeart/2005/8/layout/orgChart1"/>
    <dgm:cxn modelId="{EA670A21-DBBA-3A43-AAFD-F0EEA735AEC0}" type="presParOf" srcId="{4968843B-267F-9343-B3E9-3CDCA498B476}" destId="{2219F4CC-43C6-964F-92F5-C0ABE877523A}" srcOrd="2" destOrd="0" presId="urn:microsoft.com/office/officeart/2005/8/layout/orgChart1"/>
    <dgm:cxn modelId="{5844AA2E-938F-9946-8AC0-FDE00D402732}" type="presParOf" srcId="{2219F4CC-43C6-964F-92F5-C0ABE877523A}" destId="{BAB3F623-4E40-7D48-8BE5-DFA650C0BCC5}" srcOrd="0" destOrd="0" presId="urn:microsoft.com/office/officeart/2005/8/layout/orgChart1"/>
    <dgm:cxn modelId="{2D410CA6-7D99-CD4A-9A3B-3F6BF9AAFF61}" type="presParOf" srcId="{2219F4CC-43C6-964F-92F5-C0ABE877523A}" destId="{55D778B2-F79B-2B48-8071-37E39B60CDE1}" srcOrd="1" destOrd="0" presId="urn:microsoft.com/office/officeart/2005/8/layout/orgChart1"/>
    <dgm:cxn modelId="{5CB1B819-6B3E-6440-9CCA-45E3B079917E}" type="presParOf" srcId="{55D778B2-F79B-2B48-8071-37E39B60CDE1}" destId="{89C367ED-FB6D-0448-92A9-2DA887BF1C1A}" srcOrd="0" destOrd="0" presId="urn:microsoft.com/office/officeart/2005/8/layout/orgChart1"/>
    <dgm:cxn modelId="{23774E09-6ADE-8C41-B531-BD65563A51FB}" type="presParOf" srcId="{89C367ED-FB6D-0448-92A9-2DA887BF1C1A}" destId="{5CEA4482-F440-2544-8414-03A99B46438C}" srcOrd="0" destOrd="0" presId="urn:microsoft.com/office/officeart/2005/8/layout/orgChart1"/>
    <dgm:cxn modelId="{ABE61CFC-4D10-1B45-A78F-F308B4887366}" type="presParOf" srcId="{89C367ED-FB6D-0448-92A9-2DA887BF1C1A}" destId="{92A68A3B-7750-9645-AA15-6BEC596F1197}" srcOrd="1" destOrd="0" presId="urn:microsoft.com/office/officeart/2005/8/layout/orgChart1"/>
    <dgm:cxn modelId="{2D06A146-020D-0E45-AFA0-BF4AAF22EB7F}" type="presParOf" srcId="{55D778B2-F79B-2B48-8071-37E39B60CDE1}" destId="{9700B055-8E61-7044-9B0D-A5F8F18CA9ED}" srcOrd="1" destOrd="0" presId="urn:microsoft.com/office/officeart/2005/8/layout/orgChart1"/>
    <dgm:cxn modelId="{58BEF5AF-84FF-1549-A16E-981D0EADE88B}" type="presParOf" srcId="{55D778B2-F79B-2B48-8071-37E39B60CDE1}" destId="{EE5E10CF-EB91-B04F-9E25-7E7DC92B728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0E7C65-E322-EA40-B216-70475411EB71}" type="doc">
      <dgm:prSet loTypeId="urn:microsoft.com/office/officeart/2009/layout/CirclePictureHierarchy" loCatId="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endParaRPr lang="en-US"/>
        </a:p>
      </dgm:t>
    </dgm:pt>
    <dgm:pt modelId="{4D4613E7-4402-084E-BD2D-D62E46C9A89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9E45122B-E8D2-0A44-B4E6-DE3854A52FC3}" type="parTrans" cxnId="{2E55C2A8-0C1D-F542-8427-0880B5756593}">
      <dgm:prSet/>
      <dgm:spPr/>
      <dgm:t>
        <a:bodyPr/>
        <a:lstStyle/>
        <a:p>
          <a:endParaRPr lang="en-US"/>
        </a:p>
      </dgm:t>
    </dgm:pt>
    <dgm:pt modelId="{0FB52A8A-F2EF-034E-A19F-D281C18B0C97}" type="sibTrans" cxnId="{2E55C2A8-0C1D-F542-8427-0880B5756593}">
      <dgm:prSet/>
      <dgm:spPr/>
      <dgm:t>
        <a:bodyPr/>
        <a:lstStyle/>
        <a:p>
          <a:endParaRPr lang="en-US"/>
        </a:p>
      </dgm:t>
    </dgm:pt>
    <dgm:pt modelId="{70AF7BAA-F975-E44D-97C7-46DE53B48DD5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258ED4B-0A41-3440-9271-04338D0D7129}" type="parTrans" cxnId="{3A08644B-6985-2E46-BE6A-2C3E23AD4710}">
      <dgm:prSet/>
      <dgm:spPr/>
      <dgm:t>
        <a:bodyPr/>
        <a:lstStyle/>
        <a:p>
          <a:endParaRPr lang="en-US"/>
        </a:p>
      </dgm:t>
    </dgm:pt>
    <dgm:pt modelId="{CEBCD7B6-6EBA-2349-B65E-8B7FC68A59FF}" type="sibTrans" cxnId="{3A08644B-6985-2E46-BE6A-2C3E23AD4710}">
      <dgm:prSet/>
      <dgm:spPr/>
      <dgm:t>
        <a:bodyPr/>
        <a:lstStyle/>
        <a:p>
          <a:endParaRPr lang="en-US"/>
        </a:p>
      </dgm:t>
    </dgm:pt>
    <dgm:pt modelId="{20821DCF-34CE-634A-9618-9C7290EFD38F}">
      <dgm:prSet phldrT="[Text]"/>
      <dgm:spPr/>
      <dgm:t>
        <a:bodyPr/>
        <a:lstStyle/>
        <a:p>
          <a:endParaRPr lang="en-US" dirty="0"/>
        </a:p>
      </dgm:t>
    </dgm:pt>
    <dgm:pt modelId="{0874AABB-F594-344F-AD9C-B19AF538AFCC}" type="parTrans" cxnId="{52E564C1-7A57-C54D-BFDF-F09AD3BDE5DC}">
      <dgm:prSet/>
      <dgm:spPr/>
      <dgm:t>
        <a:bodyPr/>
        <a:lstStyle/>
        <a:p>
          <a:endParaRPr lang="en-US"/>
        </a:p>
      </dgm:t>
    </dgm:pt>
    <dgm:pt modelId="{6BE6CB5B-1B0C-BB4C-A126-9201177BA3DC}" type="sibTrans" cxnId="{52E564C1-7A57-C54D-BFDF-F09AD3BDE5DC}">
      <dgm:prSet/>
      <dgm:spPr/>
      <dgm:t>
        <a:bodyPr/>
        <a:lstStyle/>
        <a:p>
          <a:endParaRPr lang="en-US"/>
        </a:p>
      </dgm:t>
    </dgm:pt>
    <dgm:pt modelId="{73EA0162-DEE8-574E-8A2D-60C3CBD70E84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12BAB69B-5EC8-FA4A-8C28-1850E44187AB}" type="parTrans" cxnId="{F6587CDD-F695-FF4C-8288-892302948B8B}">
      <dgm:prSet/>
      <dgm:spPr/>
      <dgm:t>
        <a:bodyPr/>
        <a:lstStyle/>
        <a:p>
          <a:endParaRPr lang="en-US"/>
        </a:p>
      </dgm:t>
    </dgm:pt>
    <dgm:pt modelId="{561EFB73-8E6D-5445-A7BC-58CD7EA562CD}" type="sibTrans" cxnId="{F6587CDD-F695-FF4C-8288-892302948B8B}">
      <dgm:prSet/>
      <dgm:spPr/>
      <dgm:t>
        <a:bodyPr/>
        <a:lstStyle/>
        <a:p>
          <a:endParaRPr lang="en-US"/>
        </a:p>
      </dgm:t>
    </dgm:pt>
    <dgm:pt modelId="{F0E80E26-9A58-704D-9114-942BB54BC299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35B495C1-F75A-4846-A4F9-1BB646D6E65F}" type="parTrans" cxnId="{B6AFF3A3-E9B2-FA4B-8AD9-64B45D123969}">
      <dgm:prSet/>
      <dgm:spPr/>
      <dgm:t>
        <a:bodyPr/>
        <a:lstStyle/>
        <a:p>
          <a:endParaRPr lang="en-US"/>
        </a:p>
      </dgm:t>
    </dgm:pt>
    <dgm:pt modelId="{9A176ADE-D561-3F4E-9CA9-1B586621E567}" type="sibTrans" cxnId="{B6AFF3A3-E9B2-FA4B-8AD9-64B45D123969}">
      <dgm:prSet/>
      <dgm:spPr/>
      <dgm:t>
        <a:bodyPr/>
        <a:lstStyle/>
        <a:p>
          <a:endParaRPr lang="en-US"/>
        </a:p>
      </dgm:t>
    </dgm:pt>
    <dgm:pt modelId="{F8B035F0-0F57-2946-89B6-C835972432A7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67C8988D-2AEB-D542-BDC2-A0078C162E4D}" type="sibTrans" cxnId="{6A446EB8-FC43-FB4C-A168-7A1F1914C1C3}">
      <dgm:prSet/>
      <dgm:spPr/>
      <dgm:t>
        <a:bodyPr/>
        <a:lstStyle/>
        <a:p>
          <a:endParaRPr lang="en-US"/>
        </a:p>
      </dgm:t>
    </dgm:pt>
    <dgm:pt modelId="{35218C4C-F4DE-B449-BED3-42D1D2B172D6}" type="parTrans" cxnId="{6A446EB8-FC43-FB4C-A168-7A1F1914C1C3}">
      <dgm:prSet/>
      <dgm:spPr/>
      <dgm:t>
        <a:bodyPr/>
        <a:lstStyle/>
        <a:p>
          <a:endParaRPr lang="en-US"/>
        </a:p>
      </dgm:t>
    </dgm:pt>
    <dgm:pt modelId="{708A8228-DD5F-DB42-B791-2D290658CD10}" type="pres">
      <dgm:prSet presAssocID="{EB0E7C65-E322-EA40-B216-70475411EB7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DDE0822-2CF2-114A-BEE6-9A971438A685}" type="pres">
      <dgm:prSet presAssocID="{4D4613E7-4402-084E-BD2D-D62E46C9A899}" presName="hierRoot1" presStyleCnt="0"/>
      <dgm:spPr/>
    </dgm:pt>
    <dgm:pt modelId="{EF31A1FE-D26B-6A4F-A54C-26F631FC06AD}" type="pres">
      <dgm:prSet presAssocID="{4D4613E7-4402-084E-BD2D-D62E46C9A899}" presName="composite" presStyleCnt="0"/>
      <dgm:spPr/>
    </dgm:pt>
    <dgm:pt modelId="{F8B6ED6A-299D-2243-89C1-DBBF7869B356}" type="pres">
      <dgm:prSet presAssocID="{4D4613E7-4402-084E-BD2D-D62E46C9A899}" presName="image" presStyleLbl="node0" presStyleIdx="0" presStyleCnt="1"/>
      <dgm:spPr/>
    </dgm:pt>
    <dgm:pt modelId="{BB83B4B1-EFF0-AC45-A90F-B925C79A5400}" type="pres">
      <dgm:prSet presAssocID="{4D4613E7-4402-084E-BD2D-D62E46C9A899}" presName="text" presStyleLbl="revTx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24EA88-8C57-A74E-BC80-7F9EF152461D}" type="pres">
      <dgm:prSet presAssocID="{4D4613E7-4402-084E-BD2D-D62E46C9A899}" presName="hierChild2" presStyleCnt="0"/>
      <dgm:spPr/>
    </dgm:pt>
    <dgm:pt modelId="{88B219DB-C50A-BA48-A9D3-8C71388BF054}" type="pres">
      <dgm:prSet presAssocID="{1258ED4B-0A41-3440-9271-04338D0D7129}" presName="Name10" presStyleLbl="parChTrans1D2" presStyleIdx="0" presStyleCnt="2"/>
      <dgm:spPr/>
      <dgm:t>
        <a:bodyPr/>
        <a:lstStyle/>
        <a:p>
          <a:endParaRPr lang="en-US"/>
        </a:p>
      </dgm:t>
    </dgm:pt>
    <dgm:pt modelId="{5B69CBF1-9C60-3C42-954A-A991563FA7CF}" type="pres">
      <dgm:prSet presAssocID="{70AF7BAA-F975-E44D-97C7-46DE53B48DD5}" presName="hierRoot2" presStyleCnt="0"/>
      <dgm:spPr/>
    </dgm:pt>
    <dgm:pt modelId="{3819DB4B-6F31-B34B-8057-C22603CD3B78}" type="pres">
      <dgm:prSet presAssocID="{70AF7BAA-F975-E44D-97C7-46DE53B48DD5}" presName="composite2" presStyleCnt="0"/>
      <dgm:spPr/>
    </dgm:pt>
    <dgm:pt modelId="{08D4EBAF-4B11-284D-9155-731E4320BAA9}" type="pres">
      <dgm:prSet presAssocID="{70AF7BAA-F975-E44D-97C7-46DE53B48DD5}" presName="image2" presStyleLbl="node2" presStyleIdx="0" presStyleCnt="2"/>
      <dgm:spPr/>
    </dgm:pt>
    <dgm:pt modelId="{3E25F6C0-4E30-FC47-A8EF-DB457DDA2BB6}" type="pres">
      <dgm:prSet presAssocID="{70AF7BAA-F975-E44D-97C7-46DE53B48DD5}" presName="text2" presStyleLbl="revTx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5FB976-C566-4241-A125-69CEFAB2823D}" type="pres">
      <dgm:prSet presAssocID="{70AF7BAA-F975-E44D-97C7-46DE53B48DD5}" presName="hierChild3" presStyleCnt="0"/>
      <dgm:spPr/>
    </dgm:pt>
    <dgm:pt modelId="{9C19B175-E4CA-D54E-9DBF-D34C1E93F2AF}" type="pres">
      <dgm:prSet presAssocID="{0874AABB-F594-344F-AD9C-B19AF538AFCC}" presName="Name17" presStyleLbl="parChTrans1D3" presStyleIdx="0" presStyleCnt="3"/>
      <dgm:spPr/>
      <dgm:t>
        <a:bodyPr/>
        <a:lstStyle/>
        <a:p>
          <a:endParaRPr lang="en-US"/>
        </a:p>
      </dgm:t>
    </dgm:pt>
    <dgm:pt modelId="{ACE44291-7E24-004C-8E47-042872569A5C}" type="pres">
      <dgm:prSet presAssocID="{20821DCF-34CE-634A-9618-9C7290EFD38F}" presName="hierRoot3" presStyleCnt="0"/>
      <dgm:spPr/>
    </dgm:pt>
    <dgm:pt modelId="{E944F8D1-63B3-1F43-88FE-9A80C0D5FCA0}" type="pres">
      <dgm:prSet presAssocID="{20821DCF-34CE-634A-9618-9C7290EFD38F}" presName="composite3" presStyleCnt="0"/>
      <dgm:spPr/>
    </dgm:pt>
    <dgm:pt modelId="{E14B96A9-F1F0-E640-99DF-E0F94EFCFBA0}" type="pres">
      <dgm:prSet presAssocID="{20821DCF-34CE-634A-9618-9C7290EFD38F}" presName="image3" presStyleLbl="node3" presStyleIdx="0" presStyleCnt="3"/>
      <dgm:spPr/>
    </dgm:pt>
    <dgm:pt modelId="{A682BAE2-B63F-3C4F-A51B-420B6E9DC1B5}" type="pres">
      <dgm:prSet presAssocID="{20821DCF-34CE-634A-9618-9C7290EFD38F}" presName="text3" presStyleLbl="revTx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516894D-FB12-5946-BBE5-25C7B5CEB0F1}" type="pres">
      <dgm:prSet presAssocID="{20821DCF-34CE-634A-9618-9C7290EFD38F}" presName="hierChild4" presStyleCnt="0"/>
      <dgm:spPr/>
    </dgm:pt>
    <dgm:pt modelId="{22526EA5-0BF6-E34D-82F0-C45010803F91}" type="pres">
      <dgm:prSet presAssocID="{35218C4C-F4DE-B449-BED3-42D1D2B172D6}" presName="Name17" presStyleLbl="parChTrans1D3" presStyleIdx="1" presStyleCnt="3"/>
      <dgm:spPr/>
      <dgm:t>
        <a:bodyPr/>
        <a:lstStyle/>
        <a:p>
          <a:endParaRPr lang="en-US"/>
        </a:p>
      </dgm:t>
    </dgm:pt>
    <dgm:pt modelId="{3FA56A7E-070C-5B4B-B363-5C794C475C3D}" type="pres">
      <dgm:prSet presAssocID="{F8B035F0-0F57-2946-89B6-C835972432A7}" presName="hierRoot3" presStyleCnt="0"/>
      <dgm:spPr/>
    </dgm:pt>
    <dgm:pt modelId="{3A79B9FC-4597-314E-8515-8D5A616D030B}" type="pres">
      <dgm:prSet presAssocID="{F8B035F0-0F57-2946-89B6-C835972432A7}" presName="composite3" presStyleCnt="0"/>
      <dgm:spPr/>
    </dgm:pt>
    <dgm:pt modelId="{572D9272-5704-F242-A2D1-376383045AFF}" type="pres">
      <dgm:prSet presAssocID="{F8B035F0-0F57-2946-89B6-C835972432A7}" presName="image3" presStyleLbl="node3" presStyleIdx="1" presStyleCnt="3"/>
      <dgm:spPr/>
    </dgm:pt>
    <dgm:pt modelId="{2CD20F0E-0559-E248-B5E3-0B4E56F47049}" type="pres">
      <dgm:prSet presAssocID="{F8B035F0-0F57-2946-89B6-C835972432A7}" presName="text3" presStyleLbl="revTx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2B3D550-518A-224E-B655-9A5B13E0A41E}" type="pres">
      <dgm:prSet presAssocID="{F8B035F0-0F57-2946-89B6-C835972432A7}" presName="hierChild4" presStyleCnt="0"/>
      <dgm:spPr/>
    </dgm:pt>
    <dgm:pt modelId="{CEEFA438-9395-AB49-A04E-BDBE21BC2FDB}" type="pres">
      <dgm:prSet presAssocID="{12BAB69B-5EC8-FA4A-8C28-1850E44187AB}" presName="Name10" presStyleLbl="parChTrans1D2" presStyleIdx="1" presStyleCnt="2"/>
      <dgm:spPr/>
      <dgm:t>
        <a:bodyPr/>
        <a:lstStyle/>
        <a:p>
          <a:endParaRPr lang="en-US"/>
        </a:p>
      </dgm:t>
    </dgm:pt>
    <dgm:pt modelId="{95AC7E1C-9A44-BE4D-88CD-9B05CDE5C378}" type="pres">
      <dgm:prSet presAssocID="{73EA0162-DEE8-574E-8A2D-60C3CBD70E84}" presName="hierRoot2" presStyleCnt="0"/>
      <dgm:spPr/>
    </dgm:pt>
    <dgm:pt modelId="{4E3F8C54-09DB-B14A-AA3D-849C806B0B06}" type="pres">
      <dgm:prSet presAssocID="{73EA0162-DEE8-574E-8A2D-60C3CBD70E84}" presName="composite2" presStyleCnt="0"/>
      <dgm:spPr/>
    </dgm:pt>
    <dgm:pt modelId="{3EC11E14-3DE8-9344-9D07-EB68EC9AB124}" type="pres">
      <dgm:prSet presAssocID="{73EA0162-DEE8-574E-8A2D-60C3CBD70E84}" presName="image2" presStyleLbl="node2" presStyleIdx="1" presStyleCnt="2"/>
      <dgm:spPr/>
    </dgm:pt>
    <dgm:pt modelId="{5B358721-AD4E-A44A-BD90-69C2C6F4EE04}" type="pres">
      <dgm:prSet presAssocID="{73EA0162-DEE8-574E-8A2D-60C3CBD70E84}" presName="text2" presStyleLbl="revTx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EC6182-3DBF-1C40-BD59-E714204C5FAF}" type="pres">
      <dgm:prSet presAssocID="{73EA0162-DEE8-574E-8A2D-60C3CBD70E84}" presName="hierChild3" presStyleCnt="0"/>
      <dgm:spPr/>
    </dgm:pt>
    <dgm:pt modelId="{8779C791-CBB4-2D4C-A9FA-6A430BFF4AF0}" type="pres">
      <dgm:prSet presAssocID="{35B495C1-F75A-4846-A4F9-1BB646D6E65F}" presName="Name17" presStyleLbl="parChTrans1D3" presStyleIdx="2" presStyleCnt="3"/>
      <dgm:spPr/>
      <dgm:t>
        <a:bodyPr/>
        <a:lstStyle/>
        <a:p>
          <a:endParaRPr lang="en-US"/>
        </a:p>
      </dgm:t>
    </dgm:pt>
    <dgm:pt modelId="{1EC8170D-B37C-264A-8C36-A43B9044ECE7}" type="pres">
      <dgm:prSet presAssocID="{F0E80E26-9A58-704D-9114-942BB54BC299}" presName="hierRoot3" presStyleCnt="0"/>
      <dgm:spPr/>
    </dgm:pt>
    <dgm:pt modelId="{63129D8F-734D-1149-901E-996A6D09B70F}" type="pres">
      <dgm:prSet presAssocID="{F0E80E26-9A58-704D-9114-942BB54BC299}" presName="composite3" presStyleCnt="0"/>
      <dgm:spPr/>
    </dgm:pt>
    <dgm:pt modelId="{F6D8C18F-F82F-CA49-8873-35BD8B7A606E}" type="pres">
      <dgm:prSet presAssocID="{F0E80E26-9A58-704D-9114-942BB54BC299}" presName="image3" presStyleLbl="node3" presStyleIdx="2" presStyleCnt="3"/>
      <dgm:spPr/>
    </dgm:pt>
    <dgm:pt modelId="{C4B0C621-9C8F-5F41-87EA-2D2A81020528}" type="pres">
      <dgm:prSet presAssocID="{F0E80E26-9A58-704D-9114-942BB54BC299}" presName="text3" presStyleLbl="revTx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A00167-2B3D-9F43-AF56-C25653A51E22}" type="pres">
      <dgm:prSet presAssocID="{F0E80E26-9A58-704D-9114-942BB54BC299}" presName="hierChild4" presStyleCnt="0"/>
      <dgm:spPr/>
    </dgm:pt>
  </dgm:ptLst>
  <dgm:cxnLst>
    <dgm:cxn modelId="{2E55C2A8-0C1D-F542-8427-0880B5756593}" srcId="{EB0E7C65-E322-EA40-B216-70475411EB71}" destId="{4D4613E7-4402-084E-BD2D-D62E46C9A899}" srcOrd="0" destOrd="0" parTransId="{9E45122B-E8D2-0A44-B4E6-DE3854A52FC3}" sibTransId="{0FB52A8A-F2EF-034E-A19F-D281C18B0C97}"/>
    <dgm:cxn modelId="{AEDEC3F2-2ECC-8C4D-964D-9784EDFF2001}" type="presOf" srcId="{12BAB69B-5EC8-FA4A-8C28-1850E44187AB}" destId="{CEEFA438-9395-AB49-A04E-BDBE21BC2FDB}" srcOrd="0" destOrd="0" presId="urn:microsoft.com/office/officeart/2009/layout/CirclePictureHierarchy"/>
    <dgm:cxn modelId="{C51A7ADF-5BF6-D54C-BFF4-8CDEE89E49BD}" type="presOf" srcId="{EB0E7C65-E322-EA40-B216-70475411EB71}" destId="{708A8228-DD5F-DB42-B791-2D290658CD10}" srcOrd="0" destOrd="0" presId="urn:microsoft.com/office/officeart/2009/layout/CirclePictureHierarchy"/>
    <dgm:cxn modelId="{A4A8EA5B-7E55-814B-978D-EE575A6A30CC}" type="presOf" srcId="{1258ED4B-0A41-3440-9271-04338D0D7129}" destId="{88B219DB-C50A-BA48-A9D3-8C71388BF054}" srcOrd="0" destOrd="0" presId="urn:microsoft.com/office/officeart/2009/layout/CirclePictureHierarchy"/>
    <dgm:cxn modelId="{7F94DBF6-DF5D-6A48-B8B6-9936FAAD17EC}" type="presOf" srcId="{F0E80E26-9A58-704D-9114-942BB54BC299}" destId="{C4B0C621-9C8F-5F41-87EA-2D2A81020528}" srcOrd="0" destOrd="0" presId="urn:microsoft.com/office/officeart/2009/layout/CirclePictureHierarchy"/>
    <dgm:cxn modelId="{EE340DBB-5438-4443-A23C-0043D6A2790A}" type="presOf" srcId="{0874AABB-F594-344F-AD9C-B19AF538AFCC}" destId="{9C19B175-E4CA-D54E-9DBF-D34C1E93F2AF}" srcOrd="0" destOrd="0" presId="urn:microsoft.com/office/officeart/2009/layout/CirclePictureHierarchy"/>
    <dgm:cxn modelId="{E8C826DF-0F5D-2942-B902-2E7A825AFF9E}" type="presOf" srcId="{35B495C1-F75A-4846-A4F9-1BB646D6E65F}" destId="{8779C791-CBB4-2D4C-A9FA-6A430BFF4AF0}" srcOrd="0" destOrd="0" presId="urn:microsoft.com/office/officeart/2009/layout/CirclePictureHierarchy"/>
    <dgm:cxn modelId="{F7534A51-F994-E445-B17A-A71888FF879A}" type="presOf" srcId="{70AF7BAA-F975-E44D-97C7-46DE53B48DD5}" destId="{3E25F6C0-4E30-FC47-A8EF-DB457DDA2BB6}" srcOrd="0" destOrd="0" presId="urn:microsoft.com/office/officeart/2009/layout/CirclePictureHierarchy"/>
    <dgm:cxn modelId="{C020D2D0-9A70-D84D-BEBD-85255864A282}" type="presOf" srcId="{4D4613E7-4402-084E-BD2D-D62E46C9A899}" destId="{BB83B4B1-EFF0-AC45-A90F-B925C79A5400}" srcOrd="0" destOrd="0" presId="urn:microsoft.com/office/officeart/2009/layout/CirclePictureHierarchy"/>
    <dgm:cxn modelId="{21BDC477-5654-9343-85C1-2D7584C938A8}" type="presOf" srcId="{F8B035F0-0F57-2946-89B6-C835972432A7}" destId="{2CD20F0E-0559-E248-B5E3-0B4E56F47049}" srcOrd="0" destOrd="0" presId="urn:microsoft.com/office/officeart/2009/layout/CirclePictureHierarchy"/>
    <dgm:cxn modelId="{3A08644B-6985-2E46-BE6A-2C3E23AD4710}" srcId="{4D4613E7-4402-084E-BD2D-D62E46C9A899}" destId="{70AF7BAA-F975-E44D-97C7-46DE53B48DD5}" srcOrd="0" destOrd="0" parTransId="{1258ED4B-0A41-3440-9271-04338D0D7129}" sibTransId="{CEBCD7B6-6EBA-2349-B65E-8B7FC68A59FF}"/>
    <dgm:cxn modelId="{A81270FF-06D9-1F46-8992-081A44D52262}" type="presOf" srcId="{73EA0162-DEE8-574E-8A2D-60C3CBD70E84}" destId="{5B358721-AD4E-A44A-BD90-69C2C6F4EE04}" srcOrd="0" destOrd="0" presId="urn:microsoft.com/office/officeart/2009/layout/CirclePictureHierarchy"/>
    <dgm:cxn modelId="{B6AFF3A3-E9B2-FA4B-8AD9-64B45D123969}" srcId="{73EA0162-DEE8-574E-8A2D-60C3CBD70E84}" destId="{F0E80E26-9A58-704D-9114-942BB54BC299}" srcOrd="0" destOrd="0" parTransId="{35B495C1-F75A-4846-A4F9-1BB646D6E65F}" sibTransId="{9A176ADE-D561-3F4E-9CA9-1B586621E567}"/>
    <dgm:cxn modelId="{6A446EB8-FC43-FB4C-A168-7A1F1914C1C3}" srcId="{70AF7BAA-F975-E44D-97C7-46DE53B48DD5}" destId="{F8B035F0-0F57-2946-89B6-C835972432A7}" srcOrd="1" destOrd="0" parTransId="{35218C4C-F4DE-B449-BED3-42D1D2B172D6}" sibTransId="{67C8988D-2AEB-D542-BDC2-A0078C162E4D}"/>
    <dgm:cxn modelId="{3EA6F33F-A7C5-8246-82BB-4D40E778A5EF}" type="presOf" srcId="{20821DCF-34CE-634A-9618-9C7290EFD38F}" destId="{A682BAE2-B63F-3C4F-A51B-420B6E9DC1B5}" srcOrd="0" destOrd="0" presId="urn:microsoft.com/office/officeart/2009/layout/CirclePictureHierarchy"/>
    <dgm:cxn modelId="{3FC0BC1F-9521-4F47-9D31-FA9CEFFA738E}" type="presOf" srcId="{35218C4C-F4DE-B449-BED3-42D1D2B172D6}" destId="{22526EA5-0BF6-E34D-82F0-C45010803F91}" srcOrd="0" destOrd="0" presId="urn:microsoft.com/office/officeart/2009/layout/CirclePictureHierarchy"/>
    <dgm:cxn modelId="{F6587CDD-F695-FF4C-8288-892302948B8B}" srcId="{4D4613E7-4402-084E-BD2D-D62E46C9A899}" destId="{73EA0162-DEE8-574E-8A2D-60C3CBD70E84}" srcOrd="1" destOrd="0" parTransId="{12BAB69B-5EC8-FA4A-8C28-1850E44187AB}" sibTransId="{561EFB73-8E6D-5445-A7BC-58CD7EA562CD}"/>
    <dgm:cxn modelId="{52E564C1-7A57-C54D-BFDF-F09AD3BDE5DC}" srcId="{70AF7BAA-F975-E44D-97C7-46DE53B48DD5}" destId="{20821DCF-34CE-634A-9618-9C7290EFD38F}" srcOrd="0" destOrd="0" parTransId="{0874AABB-F594-344F-AD9C-B19AF538AFCC}" sibTransId="{6BE6CB5B-1B0C-BB4C-A126-9201177BA3DC}"/>
    <dgm:cxn modelId="{350BC866-D947-F443-8744-CB4BEFF2EB6A}" type="presParOf" srcId="{708A8228-DD5F-DB42-B791-2D290658CD10}" destId="{8DDE0822-2CF2-114A-BEE6-9A971438A685}" srcOrd="0" destOrd="0" presId="urn:microsoft.com/office/officeart/2009/layout/CirclePictureHierarchy"/>
    <dgm:cxn modelId="{645B7BF1-DD98-F44F-A5D5-FCC4152096B5}" type="presParOf" srcId="{8DDE0822-2CF2-114A-BEE6-9A971438A685}" destId="{EF31A1FE-D26B-6A4F-A54C-26F631FC06AD}" srcOrd="0" destOrd="0" presId="urn:microsoft.com/office/officeart/2009/layout/CirclePictureHierarchy"/>
    <dgm:cxn modelId="{8B3F4DDF-EEBD-6845-BAFE-3BFE20C182F4}" type="presParOf" srcId="{EF31A1FE-D26B-6A4F-A54C-26F631FC06AD}" destId="{F8B6ED6A-299D-2243-89C1-DBBF7869B356}" srcOrd="0" destOrd="0" presId="urn:microsoft.com/office/officeart/2009/layout/CirclePictureHierarchy"/>
    <dgm:cxn modelId="{6580413A-37A9-0C40-8510-7E2EB1B2569D}" type="presParOf" srcId="{EF31A1FE-D26B-6A4F-A54C-26F631FC06AD}" destId="{BB83B4B1-EFF0-AC45-A90F-B925C79A5400}" srcOrd="1" destOrd="0" presId="urn:microsoft.com/office/officeart/2009/layout/CirclePictureHierarchy"/>
    <dgm:cxn modelId="{072AE4A5-456D-1043-AC0E-8A5021BB1990}" type="presParOf" srcId="{8DDE0822-2CF2-114A-BEE6-9A971438A685}" destId="{1A24EA88-8C57-A74E-BC80-7F9EF152461D}" srcOrd="1" destOrd="0" presId="urn:microsoft.com/office/officeart/2009/layout/CirclePictureHierarchy"/>
    <dgm:cxn modelId="{6886F24C-14E5-1945-B08C-75CEC5FF096A}" type="presParOf" srcId="{1A24EA88-8C57-A74E-BC80-7F9EF152461D}" destId="{88B219DB-C50A-BA48-A9D3-8C71388BF054}" srcOrd="0" destOrd="0" presId="urn:microsoft.com/office/officeart/2009/layout/CirclePictureHierarchy"/>
    <dgm:cxn modelId="{753D63C5-F594-2D44-A437-1390DC963BA3}" type="presParOf" srcId="{1A24EA88-8C57-A74E-BC80-7F9EF152461D}" destId="{5B69CBF1-9C60-3C42-954A-A991563FA7CF}" srcOrd="1" destOrd="0" presId="urn:microsoft.com/office/officeart/2009/layout/CirclePictureHierarchy"/>
    <dgm:cxn modelId="{CAE4C191-97C1-0141-A3F4-0D1FC4234BF5}" type="presParOf" srcId="{5B69CBF1-9C60-3C42-954A-A991563FA7CF}" destId="{3819DB4B-6F31-B34B-8057-C22603CD3B78}" srcOrd="0" destOrd="0" presId="urn:microsoft.com/office/officeart/2009/layout/CirclePictureHierarchy"/>
    <dgm:cxn modelId="{18B0BBD7-AA3A-BB4D-9821-ED87FE52824C}" type="presParOf" srcId="{3819DB4B-6F31-B34B-8057-C22603CD3B78}" destId="{08D4EBAF-4B11-284D-9155-731E4320BAA9}" srcOrd="0" destOrd="0" presId="urn:microsoft.com/office/officeart/2009/layout/CirclePictureHierarchy"/>
    <dgm:cxn modelId="{37634966-BAA1-3B45-AAF5-4DBFC46FCC26}" type="presParOf" srcId="{3819DB4B-6F31-B34B-8057-C22603CD3B78}" destId="{3E25F6C0-4E30-FC47-A8EF-DB457DDA2BB6}" srcOrd="1" destOrd="0" presId="urn:microsoft.com/office/officeart/2009/layout/CirclePictureHierarchy"/>
    <dgm:cxn modelId="{2FB84EEC-12B8-7549-B2F3-61C694E326B1}" type="presParOf" srcId="{5B69CBF1-9C60-3C42-954A-A991563FA7CF}" destId="{FF5FB976-C566-4241-A125-69CEFAB2823D}" srcOrd="1" destOrd="0" presId="urn:microsoft.com/office/officeart/2009/layout/CirclePictureHierarchy"/>
    <dgm:cxn modelId="{C69BA048-E3C6-554D-971A-83D0549BE669}" type="presParOf" srcId="{FF5FB976-C566-4241-A125-69CEFAB2823D}" destId="{9C19B175-E4CA-D54E-9DBF-D34C1E93F2AF}" srcOrd="0" destOrd="0" presId="urn:microsoft.com/office/officeart/2009/layout/CirclePictureHierarchy"/>
    <dgm:cxn modelId="{4998F1B6-60EC-EF48-AACF-250E7987BE79}" type="presParOf" srcId="{FF5FB976-C566-4241-A125-69CEFAB2823D}" destId="{ACE44291-7E24-004C-8E47-042872569A5C}" srcOrd="1" destOrd="0" presId="urn:microsoft.com/office/officeart/2009/layout/CirclePictureHierarchy"/>
    <dgm:cxn modelId="{FBF71B4E-A7A3-7740-AC4F-E274354B3F0B}" type="presParOf" srcId="{ACE44291-7E24-004C-8E47-042872569A5C}" destId="{E944F8D1-63B3-1F43-88FE-9A80C0D5FCA0}" srcOrd="0" destOrd="0" presId="urn:microsoft.com/office/officeart/2009/layout/CirclePictureHierarchy"/>
    <dgm:cxn modelId="{69B792B1-E0D4-A048-B51C-7581D34BA100}" type="presParOf" srcId="{E944F8D1-63B3-1F43-88FE-9A80C0D5FCA0}" destId="{E14B96A9-F1F0-E640-99DF-E0F94EFCFBA0}" srcOrd="0" destOrd="0" presId="urn:microsoft.com/office/officeart/2009/layout/CirclePictureHierarchy"/>
    <dgm:cxn modelId="{3B4D80D9-2D1D-1447-8BE3-49C237790482}" type="presParOf" srcId="{E944F8D1-63B3-1F43-88FE-9A80C0D5FCA0}" destId="{A682BAE2-B63F-3C4F-A51B-420B6E9DC1B5}" srcOrd="1" destOrd="0" presId="urn:microsoft.com/office/officeart/2009/layout/CirclePictureHierarchy"/>
    <dgm:cxn modelId="{DCD21FF2-2A41-A94D-A9D3-6170D2DCC5DD}" type="presParOf" srcId="{ACE44291-7E24-004C-8E47-042872569A5C}" destId="{F516894D-FB12-5946-BBE5-25C7B5CEB0F1}" srcOrd="1" destOrd="0" presId="urn:microsoft.com/office/officeart/2009/layout/CirclePictureHierarchy"/>
    <dgm:cxn modelId="{5E2ACE74-79E0-6C48-ACBA-7667A5D7CC97}" type="presParOf" srcId="{FF5FB976-C566-4241-A125-69CEFAB2823D}" destId="{22526EA5-0BF6-E34D-82F0-C45010803F91}" srcOrd="2" destOrd="0" presId="urn:microsoft.com/office/officeart/2009/layout/CirclePictureHierarchy"/>
    <dgm:cxn modelId="{28E8DC61-4905-0B43-95AE-DC913FED5935}" type="presParOf" srcId="{FF5FB976-C566-4241-A125-69CEFAB2823D}" destId="{3FA56A7E-070C-5B4B-B363-5C794C475C3D}" srcOrd="3" destOrd="0" presId="urn:microsoft.com/office/officeart/2009/layout/CirclePictureHierarchy"/>
    <dgm:cxn modelId="{CDFC8272-8E36-D645-B0B1-FAD6DDBFD3D2}" type="presParOf" srcId="{3FA56A7E-070C-5B4B-B363-5C794C475C3D}" destId="{3A79B9FC-4597-314E-8515-8D5A616D030B}" srcOrd="0" destOrd="0" presId="urn:microsoft.com/office/officeart/2009/layout/CirclePictureHierarchy"/>
    <dgm:cxn modelId="{450E6CCB-1120-7548-B7D0-F17CBBC73078}" type="presParOf" srcId="{3A79B9FC-4597-314E-8515-8D5A616D030B}" destId="{572D9272-5704-F242-A2D1-376383045AFF}" srcOrd="0" destOrd="0" presId="urn:microsoft.com/office/officeart/2009/layout/CirclePictureHierarchy"/>
    <dgm:cxn modelId="{127CB36D-7DCC-8247-8950-539A0A47230F}" type="presParOf" srcId="{3A79B9FC-4597-314E-8515-8D5A616D030B}" destId="{2CD20F0E-0559-E248-B5E3-0B4E56F47049}" srcOrd="1" destOrd="0" presId="urn:microsoft.com/office/officeart/2009/layout/CirclePictureHierarchy"/>
    <dgm:cxn modelId="{CF337FCE-D499-AA45-939F-F7047BDBE47D}" type="presParOf" srcId="{3FA56A7E-070C-5B4B-B363-5C794C475C3D}" destId="{C2B3D550-518A-224E-B655-9A5B13E0A41E}" srcOrd="1" destOrd="0" presId="urn:microsoft.com/office/officeart/2009/layout/CirclePictureHierarchy"/>
    <dgm:cxn modelId="{3DB74A21-BEDE-8240-9F8F-7B7713CCBAA6}" type="presParOf" srcId="{1A24EA88-8C57-A74E-BC80-7F9EF152461D}" destId="{CEEFA438-9395-AB49-A04E-BDBE21BC2FDB}" srcOrd="2" destOrd="0" presId="urn:microsoft.com/office/officeart/2009/layout/CirclePictureHierarchy"/>
    <dgm:cxn modelId="{5FD164F0-5574-3B4B-81A5-E337C9DC1005}" type="presParOf" srcId="{1A24EA88-8C57-A74E-BC80-7F9EF152461D}" destId="{95AC7E1C-9A44-BE4D-88CD-9B05CDE5C378}" srcOrd="3" destOrd="0" presId="urn:microsoft.com/office/officeart/2009/layout/CirclePictureHierarchy"/>
    <dgm:cxn modelId="{6542E721-EE33-F74D-97FF-EDCE9C2159C1}" type="presParOf" srcId="{95AC7E1C-9A44-BE4D-88CD-9B05CDE5C378}" destId="{4E3F8C54-09DB-B14A-AA3D-849C806B0B06}" srcOrd="0" destOrd="0" presId="urn:microsoft.com/office/officeart/2009/layout/CirclePictureHierarchy"/>
    <dgm:cxn modelId="{35E65A8E-6897-5544-BC65-CAF77B67B4F1}" type="presParOf" srcId="{4E3F8C54-09DB-B14A-AA3D-849C806B0B06}" destId="{3EC11E14-3DE8-9344-9D07-EB68EC9AB124}" srcOrd="0" destOrd="0" presId="urn:microsoft.com/office/officeart/2009/layout/CirclePictureHierarchy"/>
    <dgm:cxn modelId="{810B517E-B808-F044-82EA-D86EDA3D3E1D}" type="presParOf" srcId="{4E3F8C54-09DB-B14A-AA3D-849C806B0B06}" destId="{5B358721-AD4E-A44A-BD90-69C2C6F4EE04}" srcOrd="1" destOrd="0" presId="urn:microsoft.com/office/officeart/2009/layout/CirclePictureHierarchy"/>
    <dgm:cxn modelId="{CA3EB0EC-4474-EB41-B8D3-6B0F4C823EBE}" type="presParOf" srcId="{95AC7E1C-9A44-BE4D-88CD-9B05CDE5C378}" destId="{33EC6182-3DBF-1C40-BD59-E714204C5FAF}" srcOrd="1" destOrd="0" presId="urn:microsoft.com/office/officeart/2009/layout/CirclePictureHierarchy"/>
    <dgm:cxn modelId="{3B7D3DD7-9D5F-A940-B3DC-E505B555412D}" type="presParOf" srcId="{33EC6182-3DBF-1C40-BD59-E714204C5FAF}" destId="{8779C791-CBB4-2D4C-A9FA-6A430BFF4AF0}" srcOrd="0" destOrd="0" presId="urn:microsoft.com/office/officeart/2009/layout/CirclePictureHierarchy"/>
    <dgm:cxn modelId="{B0507DC3-447B-224B-B0A2-13CC78793608}" type="presParOf" srcId="{33EC6182-3DBF-1C40-BD59-E714204C5FAF}" destId="{1EC8170D-B37C-264A-8C36-A43B9044ECE7}" srcOrd="1" destOrd="0" presId="urn:microsoft.com/office/officeart/2009/layout/CirclePictureHierarchy"/>
    <dgm:cxn modelId="{59EE9789-615C-E04E-AD4B-550BA952CE34}" type="presParOf" srcId="{1EC8170D-B37C-264A-8C36-A43B9044ECE7}" destId="{63129D8F-734D-1149-901E-996A6D09B70F}" srcOrd="0" destOrd="0" presId="urn:microsoft.com/office/officeart/2009/layout/CirclePictureHierarchy"/>
    <dgm:cxn modelId="{0B43E8F4-B835-714C-AB86-3CD557F2AC12}" type="presParOf" srcId="{63129D8F-734D-1149-901E-996A6D09B70F}" destId="{F6D8C18F-F82F-CA49-8873-35BD8B7A606E}" srcOrd="0" destOrd="0" presId="urn:microsoft.com/office/officeart/2009/layout/CirclePictureHierarchy"/>
    <dgm:cxn modelId="{CBB2C0EE-4803-0348-9FE2-D2B09F38F80A}" type="presParOf" srcId="{63129D8F-734D-1149-901E-996A6D09B70F}" destId="{C4B0C621-9C8F-5F41-87EA-2D2A81020528}" srcOrd="1" destOrd="0" presId="urn:microsoft.com/office/officeart/2009/layout/CirclePictureHierarchy"/>
    <dgm:cxn modelId="{012E3EA4-1AA5-6C4D-83B8-F54DBA900457}" type="presParOf" srcId="{1EC8170D-B37C-264A-8C36-A43B9044ECE7}" destId="{E3A00167-2B3D-9F43-AF56-C25653A51E22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95E8-71B4-514E-9925-8E9A9D6B0B59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Semantics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2422865" y="44730"/>
        <a:ext cx="1250268" cy="783022"/>
      </dsp:txXfrm>
    </dsp:sp>
    <dsp:sp modelId="{E780510F-F18C-ED4F-AE17-0CAD234E84D8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A5507-791A-7940-ACF2-62C61189DBAC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Type Systems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4070661" y="1241923"/>
        <a:ext cx="1250268" cy="783022"/>
      </dsp:txXfrm>
    </dsp:sp>
    <dsp:sp modelId="{2C3F5865-8BD7-7D44-9C06-61B3ED0C17ED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2825" y="1642133"/>
              </a:moveTo>
              <a:arcTo wR="1732594" hR="1732594" stAng="21420430" swAng="2195114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DB478-F2B9-DB43-A1C9-5F3649AF99AD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Security and Other Uses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3441259" y="3179023"/>
        <a:ext cx="1250268" cy="783022"/>
      </dsp:txXfrm>
    </dsp:sp>
    <dsp:sp modelId="{7A60C7C1-AF30-2940-9FB1-105266AC57E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2A6F8-BB12-3A44-A2D8-FFD91F4BCF89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Issues with Desugaring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1404472" y="3179023"/>
        <a:ext cx="1250268" cy="783022"/>
      </dsp:txXfrm>
    </dsp:sp>
    <dsp:sp modelId="{610D1647-9919-5B44-BA7A-F51A2769EA21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A7AA0-B220-394D-B2E0-AE2531835550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Future Directions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775070" y="1241923"/>
        <a:ext cx="1250268" cy="783022"/>
      </dsp:txXfrm>
    </dsp:sp>
    <dsp:sp modelId="{19707288-B7C1-CE46-9D73-C9538F8B363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95E8-71B4-514E-9925-8E9A9D6B0B59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Semantics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2422865" y="44730"/>
        <a:ext cx="1250268" cy="783022"/>
      </dsp:txXfrm>
    </dsp:sp>
    <dsp:sp modelId="{E780510F-F18C-ED4F-AE17-0CAD234E84D8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A5507-791A-7940-ACF2-62C61189DBAC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Type Systems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4070661" y="1241923"/>
        <a:ext cx="1250268" cy="783022"/>
      </dsp:txXfrm>
    </dsp:sp>
    <dsp:sp modelId="{2C3F5865-8BD7-7D44-9C06-61B3ED0C17ED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2825" y="1642133"/>
              </a:moveTo>
              <a:arcTo wR="1732594" hR="1732594" stAng="21420430" swAng="2195114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DB478-F2B9-DB43-A1C9-5F3649AF99AD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Security and Other Uses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3441259" y="3179023"/>
        <a:ext cx="1250268" cy="783022"/>
      </dsp:txXfrm>
    </dsp:sp>
    <dsp:sp modelId="{7A60C7C1-AF30-2940-9FB1-105266AC57E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2A6F8-BB12-3A44-A2D8-FFD91F4BCF89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Issues with Desugaring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1404472" y="3179023"/>
        <a:ext cx="1250268" cy="783022"/>
      </dsp:txXfrm>
    </dsp:sp>
    <dsp:sp modelId="{610D1647-9919-5B44-BA7A-F51A2769EA21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A7AA0-B220-394D-B2E0-AE2531835550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Future Directions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775070" y="1241923"/>
        <a:ext cx="1250268" cy="783022"/>
      </dsp:txXfrm>
    </dsp:sp>
    <dsp:sp modelId="{19707288-B7C1-CE46-9D73-C9538F8B363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95E8-71B4-514E-9925-8E9A9D6B0B59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Semantics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2422865" y="44730"/>
        <a:ext cx="1250268" cy="783022"/>
      </dsp:txXfrm>
    </dsp:sp>
    <dsp:sp modelId="{E780510F-F18C-ED4F-AE17-0CAD234E84D8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A5507-791A-7940-ACF2-62C61189DBAC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Type Systems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4070661" y="1241923"/>
        <a:ext cx="1250268" cy="783022"/>
      </dsp:txXfrm>
    </dsp:sp>
    <dsp:sp modelId="{2C3F5865-8BD7-7D44-9C06-61B3ED0C17ED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2825" y="1642133"/>
              </a:moveTo>
              <a:arcTo wR="1732594" hR="1732594" stAng="21420430" swAng="2195114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DB478-F2B9-DB43-A1C9-5F3649AF99AD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Security and Other Uses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3441259" y="3179023"/>
        <a:ext cx="1250268" cy="783022"/>
      </dsp:txXfrm>
    </dsp:sp>
    <dsp:sp modelId="{7A60C7C1-AF30-2940-9FB1-105266AC57E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2A6F8-BB12-3A44-A2D8-FFD91F4BCF89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Issues with Desugaring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1404472" y="3179023"/>
        <a:ext cx="1250268" cy="783022"/>
      </dsp:txXfrm>
    </dsp:sp>
    <dsp:sp modelId="{610D1647-9919-5B44-BA7A-F51A2769EA21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A7AA0-B220-394D-B2E0-AE2531835550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Future Directions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775070" y="1241923"/>
        <a:ext cx="1250268" cy="783022"/>
      </dsp:txXfrm>
    </dsp:sp>
    <dsp:sp modelId="{19707288-B7C1-CE46-9D73-C9538F8B363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B95E8-71B4-514E-9925-8E9A9D6B0B59}">
      <dsp:nvSpPr>
        <dsp:cNvPr id="0" name=""/>
        <dsp:cNvSpPr/>
      </dsp:nvSpPr>
      <dsp:spPr>
        <a:xfrm>
          <a:off x="2380505" y="2370"/>
          <a:ext cx="1334988" cy="86774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Semantics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2422865" y="44730"/>
        <a:ext cx="1250268" cy="783022"/>
      </dsp:txXfrm>
    </dsp:sp>
    <dsp:sp modelId="{E780510F-F18C-ED4F-AE17-0CAD234E84D8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409246" y="137594"/>
              </a:moveTo>
              <a:arcTo wR="1732594" hR="1732594" stAng="17579295" swAng="1959991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2A5507-791A-7940-ACF2-62C61189DBAC}">
      <dsp:nvSpPr>
        <dsp:cNvPr id="0" name=""/>
        <dsp:cNvSpPr/>
      </dsp:nvSpPr>
      <dsp:spPr>
        <a:xfrm>
          <a:off x="4028301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Type Systems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4070661" y="1241923"/>
        <a:ext cx="1250268" cy="783022"/>
      </dsp:txXfrm>
    </dsp:sp>
    <dsp:sp modelId="{2C3F5865-8BD7-7D44-9C06-61B3ED0C17ED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462825" y="1642133"/>
              </a:moveTo>
              <a:arcTo wR="1732594" hR="1732594" stAng="21420430" swAng="2195114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BDB478-F2B9-DB43-A1C9-5F3649AF99AD}">
      <dsp:nvSpPr>
        <dsp:cNvPr id="0" name=""/>
        <dsp:cNvSpPr/>
      </dsp:nvSpPr>
      <dsp:spPr>
        <a:xfrm>
          <a:off x="3398899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Security and Other Uses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3441259" y="3179023"/>
        <a:ext cx="1250268" cy="783022"/>
      </dsp:txXfrm>
    </dsp:sp>
    <dsp:sp modelId="{7A60C7C1-AF30-2940-9FB1-105266AC57E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076618" y="3430690"/>
              </a:moveTo>
              <a:arcTo wR="1732594" hR="1732594" stAng="4712834" swAng="1374332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B2A6F8-BB12-3A44-A2D8-FFD91F4BCF89}">
      <dsp:nvSpPr>
        <dsp:cNvPr id="0" name=""/>
        <dsp:cNvSpPr/>
      </dsp:nvSpPr>
      <dsp:spPr>
        <a:xfrm>
          <a:off x="1362112" y="3136663"/>
          <a:ext cx="1334988" cy="867742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Issues with Desugaring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1404472" y="3179023"/>
        <a:ext cx="1250268" cy="783022"/>
      </dsp:txXfrm>
    </dsp:sp>
    <dsp:sp modelId="{610D1647-9919-5B44-BA7A-F51A2769EA21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289352" y="2691206"/>
              </a:moveTo>
              <a:arcTo wR="1732594" hR="1732594" stAng="8784456" swAng="2195114"/>
            </a:path>
          </a:pathLst>
        </a:custGeom>
        <a:noFill/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BA7AA0-B220-394D-B2E0-AE2531835550}">
      <dsp:nvSpPr>
        <dsp:cNvPr id="0" name=""/>
        <dsp:cNvSpPr/>
      </dsp:nvSpPr>
      <dsp:spPr>
        <a:xfrm>
          <a:off x="732710" y="1199563"/>
          <a:ext cx="1334988" cy="867742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Avenir Book"/>
              <a:cs typeface="Avenir Book"/>
            </a:rPr>
            <a:t>Future Directions</a:t>
          </a:r>
          <a:endParaRPr lang="en-US" sz="1600" kern="1200" dirty="0">
            <a:latin typeface="Avenir Book"/>
            <a:cs typeface="Avenir Book"/>
          </a:endParaRPr>
        </a:p>
      </dsp:txBody>
      <dsp:txXfrm>
        <a:off x="775070" y="1241923"/>
        <a:ext cx="1250268" cy="783022"/>
      </dsp:txXfrm>
    </dsp:sp>
    <dsp:sp modelId="{19707288-B7C1-CE46-9D73-C9538F8B3630}">
      <dsp:nvSpPr>
        <dsp:cNvPr id="0" name=""/>
        <dsp:cNvSpPr/>
      </dsp:nvSpPr>
      <dsp:spPr>
        <a:xfrm>
          <a:off x="1315405" y="436241"/>
          <a:ext cx="3465188" cy="3465188"/>
        </a:xfrm>
        <a:custGeom>
          <a:avLst/>
          <a:gdLst/>
          <a:ahLst/>
          <a:cxnLst/>
          <a:rect l="0" t="0" r="0" b="0"/>
          <a:pathLst>
            <a:path>
              <a:moveTo>
                <a:pt x="302072" y="755102"/>
              </a:moveTo>
              <a:arcTo wR="1732594" hR="1732594" stAng="12860714" swAng="1959991"/>
            </a:path>
          </a:pathLst>
        </a:custGeom>
        <a:noFill/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B3F623-4E40-7D48-8BE5-DFA650C0BCC5}">
      <dsp:nvSpPr>
        <dsp:cNvPr id="0" name=""/>
        <dsp:cNvSpPr/>
      </dsp:nvSpPr>
      <dsp:spPr>
        <a:xfrm>
          <a:off x="1573476" y="869899"/>
          <a:ext cx="102923" cy="450900"/>
        </a:xfrm>
        <a:custGeom>
          <a:avLst/>
          <a:gdLst/>
          <a:ahLst/>
          <a:cxnLst/>
          <a:rect l="0" t="0" r="0" b="0"/>
          <a:pathLst>
            <a:path>
              <a:moveTo>
                <a:pt x="102923" y="0"/>
              </a:moveTo>
              <a:lnTo>
                <a:pt x="102923" y="450900"/>
              </a:lnTo>
              <a:lnTo>
                <a:pt x="0" y="450900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6F03F-A1AA-7044-9014-E7858E6BB76D}">
      <dsp:nvSpPr>
        <dsp:cNvPr id="0" name=""/>
        <dsp:cNvSpPr/>
      </dsp:nvSpPr>
      <dsp:spPr>
        <a:xfrm>
          <a:off x="1676400" y="869899"/>
          <a:ext cx="1186065" cy="9018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8878"/>
              </a:lnTo>
              <a:lnTo>
                <a:pt x="1186065" y="798878"/>
              </a:lnTo>
              <a:lnTo>
                <a:pt x="1186065" y="90180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08FC69-6FE8-E345-8973-1E9D08CBF514}">
      <dsp:nvSpPr>
        <dsp:cNvPr id="0" name=""/>
        <dsp:cNvSpPr/>
      </dsp:nvSpPr>
      <dsp:spPr>
        <a:xfrm>
          <a:off x="1630680" y="869899"/>
          <a:ext cx="91440" cy="90180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0180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14A2A0-F2E7-7B4F-B4E4-199756A70B3F}">
      <dsp:nvSpPr>
        <dsp:cNvPr id="0" name=""/>
        <dsp:cNvSpPr/>
      </dsp:nvSpPr>
      <dsp:spPr>
        <a:xfrm>
          <a:off x="490334" y="869899"/>
          <a:ext cx="1186065" cy="901801"/>
        </a:xfrm>
        <a:custGeom>
          <a:avLst/>
          <a:gdLst/>
          <a:ahLst/>
          <a:cxnLst/>
          <a:rect l="0" t="0" r="0" b="0"/>
          <a:pathLst>
            <a:path>
              <a:moveTo>
                <a:pt x="1186065" y="0"/>
              </a:moveTo>
              <a:lnTo>
                <a:pt x="1186065" y="798878"/>
              </a:lnTo>
              <a:lnTo>
                <a:pt x="0" y="798878"/>
              </a:lnTo>
              <a:lnTo>
                <a:pt x="0" y="901801"/>
              </a:lnTo>
            </a:path>
          </a:pathLst>
        </a:custGeom>
        <a:noFill/>
        <a:ln w="254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5C9AA2-C88F-F94B-9CDD-4AE43F48FD8B}">
      <dsp:nvSpPr>
        <dsp:cNvPr id="0" name=""/>
        <dsp:cNvSpPr/>
      </dsp:nvSpPr>
      <dsp:spPr>
        <a:xfrm>
          <a:off x="1186290" y="379789"/>
          <a:ext cx="980219" cy="4901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endParaRPr lang="en-US" sz="3200" kern="1200" dirty="0"/>
        </a:p>
      </dsp:txBody>
      <dsp:txXfrm>
        <a:off x="1186290" y="379789"/>
        <a:ext cx="980219" cy="490109"/>
      </dsp:txXfrm>
    </dsp:sp>
    <dsp:sp modelId="{02007760-06C6-7642-9076-4C86F7143D5F}">
      <dsp:nvSpPr>
        <dsp:cNvPr id="0" name=""/>
        <dsp:cNvSpPr/>
      </dsp:nvSpPr>
      <dsp:spPr>
        <a:xfrm>
          <a:off x="225" y="1771700"/>
          <a:ext cx="980219" cy="4901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 </a:t>
          </a:r>
          <a:endParaRPr lang="en-US" sz="3200" kern="1200" dirty="0"/>
        </a:p>
      </dsp:txBody>
      <dsp:txXfrm>
        <a:off x="225" y="1771700"/>
        <a:ext cx="980219" cy="490109"/>
      </dsp:txXfrm>
    </dsp:sp>
    <dsp:sp modelId="{1914DAE5-25D6-BF47-B670-C50897D2A6F7}">
      <dsp:nvSpPr>
        <dsp:cNvPr id="0" name=""/>
        <dsp:cNvSpPr/>
      </dsp:nvSpPr>
      <dsp:spPr>
        <a:xfrm>
          <a:off x="1186290" y="1771700"/>
          <a:ext cx="980219" cy="4901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endParaRPr lang="en-US" sz="3200" kern="1200" dirty="0"/>
        </a:p>
      </dsp:txBody>
      <dsp:txXfrm>
        <a:off x="1186290" y="1771700"/>
        <a:ext cx="980219" cy="490109"/>
      </dsp:txXfrm>
    </dsp:sp>
    <dsp:sp modelId="{3F9F427C-DE9B-CD46-B536-411022E74D4C}">
      <dsp:nvSpPr>
        <dsp:cNvPr id="0" name=""/>
        <dsp:cNvSpPr/>
      </dsp:nvSpPr>
      <dsp:spPr>
        <a:xfrm>
          <a:off x="2372355" y="1771700"/>
          <a:ext cx="980219" cy="4901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endParaRPr lang="en-US" sz="3200" kern="1200" dirty="0"/>
        </a:p>
      </dsp:txBody>
      <dsp:txXfrm>
        <a:off x="2372355" y="1771700"/>
        <a:ext cx="980219" cy="490109"/>
      </dsp:txXfrm>
    </dsp:sp>
    <dsp:sp modelId="{5CEA4482-F440-2544-8414-03A99B46438C}">
      <dsp:nvSpPr>
        <dsp:cNvPr id="0" name=""/>
        <dsp:cNvSpPr/>
      </dsp:nvSpPr>
      <dsp:spPr>
        <a:xfrm>
          <a:off x="593257" y="1075745"/>
          <a:ext cx="980219" cy="49010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 </a:t>
          </a:r>
          <a:endParaRPr lang="en-US" sz="3200" kern="1200" dirty="0"/>
        </a:p>
      </dsp:txBody>
      <dsp:txXfrm>
        <a:off x="593257" y="1075745"/>
        <a:ext cx="980219" cy="49010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79C791-CBB4-2D4C-A9FA-6A430BFF4AF0}">
      <dsp:nvSpPr>
        <dsp:cNvPr id="0" name=""/>
        <dsp:cNvSpPr/>
      </dsp:nvSpPr>
      <dsp:spPr>
        <a:xfrm>
          <a:off x="2754630" y="1478545"/>
          <a:ext cx="91440" cy="1470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4701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EFA438-9395-AB49-A04E-BDBE21BC2FDB}">
      <dsp:nvSpPr>
        <dsp:cNvPr id="0" name=""/>
        <dsp:cNvSpPr/>
      </dsp:nvSpPr>
      <dsp:spPr>
        <a:xfrm>
          <a:off x="1837729" y="864802"/>
          <a:ext cx="962620" cy="147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092"/>
              </a:lnTo>
              <a:lnTo>
                <a:pt x="962620" y="74092"/>
              </a:lnTo>
              <a:lnTo>
                <a:pt x="962620" y="14701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526EA5-0BF6-E34D-82F0-C45010803F91}">
      <dsp:nvSpPr>
        <dsp:cNvPr id="0" name=""/>
        <dsp:cNvSpPr/>
      </dsp:nvSpPr>
      <dsp:spPr>
        <a:xfrm>
          <a:off x="875109" y="1478545"/>
          <a:ext cx="641746" cy="1470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4092"/>
              </a:lnTo>
              <a:lnTo>
                <a:pt x="641746" y="74092"/>
              </a:lnTo>
              <a:lnTo>
                <a:pt x="641746" y="14701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19B175-E4CA-D54E-9DBF-D34C1E93F2AF}">
      <dsp:nvSpPr>
        <dsp:cNvPr id="0" name=""/>
        <dsp:cNvSpPr/>
      </dsp:nvSpPr>
      <dsp:spPr>
        <a:xfrm>
          <a:off x="233362" y="1478545"/>
          <a:ext cx="641746" cy="147018"/>
        </a:xfrm>
        <a:custGeom>
          <a:avLst/>
          <a:gdLst/>
          <a:ahLst/>
          <a:cxnLst/>
          <a:rect l="0" t="0" r="0" b="0"/>
          <a:pathLst>
            <a:path>
              <a:moveTo>
                <a:pt x="641746" y="0"/>
              </a:moveTo>
              <a:lnTo>
                <a:pt x="641746" y="74092"/>
              </a:lnTo>
              <a:lnTo>
                <a:pt x="0" y="74092"/>
              </a:lnTo>
              <a:lnTo>
                <a:pt x="0" y="147018"/>
              </a:lnTo>
            </a:path>
          </a:pathLst>
        </a:custGeom>
        <a:noFill/>
        <a:ln w="254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219DB-C50A-BA48-A9D3-8C71388BF054}">
      <dsp:nvSpPr>
        <dsp:cNvPr id="0" name=""/>
        <dsp:cNvSpPr/>
      </dsp:nvSpPr>
      <dsp:spPr>
        <a:xfrm>
          <a:off x="875109" y="864802"/>
          <a:ext cx="962620" cy="147018"/>
        </a:xfrm>
        <a:custGeom>
          <a:avLst/>
          <a:gdLst/>
          <a:ahLst/>
          <a:cxnLst/>
          <a:rect l="0" t="0" r="0" b="0"/>
          <a:pathLst>
            <a:path>
              <a:moveTo>
                <a:pt x="962620" y="0"/>
              </a:moveTo>
              <a:lnTo>
                <a:pt x="962620" y="74092"/>
              </a:lnTo>
              <a:lnTo>
                <a:pt x="0" y="74092"/>
              </a:lnTo>
              <a:lnTo>
                <a:pt x="0" y="147018"/>
              </a:lnTo>
            </a:path>
          </a:pathLst>
        </a:custGeom>
        <a:noFill/>
        <a:ln w="254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B6ED6A-299D-2243-89C1-DBBF7869B356}">
      <dsp:nvSpPr>
        <dsp:cNvPr id="0" name=""/>
        <dsp:cNvSpPr/>
      </dsp:nvSpPr>
      <dsp:spPr>
        <a:xfrm>
          <a:off x="1604367" y="398077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83B4B1-EFF0-AC45-A90F-B925C79A5400}">
      <dsp:nvSpPr>
        <dsp:cNvPr id="0" name=""/>
        <dsp:cNvSpPr/>
      </dsp:nvSpPr>
      <dsp:spPr>
        <a:xfrm>
          <a:off x="2071092" y="396910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2071092" y="396910"/>
        <a:ext cx="700087" cy="466725"/>
      </dsp:txXfrm>
    </dsp:sp>
    <dsp:sp modelId="{08D4EBAF-4B11-284D-9155-731E4320BAA9}">
      <dsp:nvSpPr>
        <dsp:cNvPr id="0" name=""/>
        <dsp:cNvSpPr/>
      </dsp:nvSpPr>
      <dsp:spPr>
        <a:xfrm>
          <a:off x="641746" y="1011820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5F6C0-4E30-FC47-A8EF-DB457DDA2BB6}">
      <dsp:nvSpPr>
        <dsp:cNvPr id="0" name=""/>
        <dsp:cNvSpPr/>
      </dsp:nvSpPr>
      <dsp:spPr>
        <a:xfrm>
          <a:off x="1108471" y="1010654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1108471" y="1010654"/>
        <a:ext cx="700087" cy="466725"/>
      </dsp:txXfrm>
    </dsp:sp>
    <dsp:sp modelId="{E14B96A9-F1F0-E640-99DF-E0F94EFCFBA0}">
      <dsp:nvSpPr>
        <dsp:cNvPr id="0" name=""/>
        <dsp:cNvSpPr/>
      </dsp:nvSpPr>
      <dsp:spPr>
        <a:xfrm>
          <a:off x="0" y="1625564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82BAE2-B63F-3C4F-A51B-420B6E9DC1B5}">
      <dsp:nvSpPr>
        <dsp:cNvPr id="0" name=""/>
        <dsp:cNvSpPr/>
      </dsp:nvSpPr>
      <dsp:spPr>
        <a:xfrm>
          <a:off x="466724" y="1624397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 dirty="0"/>
        </a:p>
      </dsp:txBody>
      <dsp:txXfrm>
        <a:off x="466724" y="1624397"/>
        <a:ext cx="700087" cy="466725"/>
      </dsp:txXfrm>
    </dsp:sp>
    <dsp:sp modelId="{572D9272-5704-F242-A2D1-376383045AFF}">
      <dsp:nvSpPr>
        <dsp:cNvPr id="0" name=""/>
        <dsp:cNvSpPr/>
      </dsp:nvSpPr>
      <dsp:spPr>
        <a:xfrm>
          <a:off x="1283493" y="1625564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D20F0E-0559-E248-B5E3-0B4E56F47049}">
      <dsp:nvSpPr>
        <dsp:cNvPr id="0" name=""/>
        <dsp:cNvSpPr/>
      </dsp:nvSpPr>
      <dsp:spPr>
        <a:xfrm>
          <a:off x="1750218" y="1624397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1750218" y="1624397"/>
        <a:ext cx="700087" cy="466725"/>
      </dsp:txXfrm>
    </dsp:sp>
    <dsp:sp modelId="{3EC11E14-3DE8-9344-9D07-EB68EC9AB124}">
      <dsp:nvSpPr>
        <dsp:cNvPr id="0" name=""/>
        <dsp:cNvSpPr/>
      </dsp:nvSpPr>
      <dsp:spPr>
        <a:xfrm>
          <a:off x="2566987" y="1011820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58721-AD4E-A44A-BD90-69C2C6F4EE04}">
      <dsp:nvSpPr>
        <dsp:cNvPr id="0" name=""/>
        <dsp:cNvSpPr/>
      </dsp:nvSpPr>
      <dsp:spPr>
        <a:xfrm>
          <a:off x="3033712" y="1010654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3033712" y="1010654"/>
        <a:ext cx="700087" cy="466725"/>
      </dsp:txXfrm>
    </dsp:sp>
    <dsp:sp modelId="{F6D8C18F-F82F-CA49-8873-35BD8B7A606E}">
      <dsp:nvSpPr>
        <dsp:cNvPr id="0" name=""/>
        <dsp:cNvSpPr/>
      </dsp:nvSpPr>
      <dsp:spPr>
        <a:xfrm>
          <a:off x="2566987" y="1625564"/>
          <a:ext cx="466725" cy="4667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B0C621-9C8F-5F41-87EA-2D2A81020528}">
      <dsp:nvSpPr>
        <dsp:cNvPr id="0" name=""/>
        <dsp:cNvSpPr/>
      </dsp:nvSpPr>
      <dsp:spPr>
        <a:xfrm>
          <a:off x="3033712" y="1624397"/>
          <a:ext cx="700087" cy="466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 </a:t>
          </a:r>
          <a:endParaRPr lang="en-US" sz="2100" kern="1200" dirty="0"/>
        </a:p>
      </dsp:txBody>
      <dsp:txXfrm>
        <a:off x="3033712" y="1624397"/>
        <a:ext cx="700087" cy="466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644A82-3222-0746-8EF4-E1650123113F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F2A98-E0C9-BD49-B841-1A9BDB1E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201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823727-A1DB-284D-9385-2B9996B2A5BE}" type="datetimeFigureOut">
              <a:rPr lang="en-US" smtClean="0"/>
              <a:t>7/20/17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586446-0D2B-5741-804E-9236522CBB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124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DC7E0-5826-E44C-82A9-A4E295F5B04A}" type="datetime1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D84B5-2095-A647-B4F9-561D029D6655}" type="datetime1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49589-467C-6B41-BD69-5405C0E56106}" type="datetime1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D9E44-23B6-D14A-AAC9-E8F1EFA8C58E}" type="datetime1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11576"/>
            <a:ext cx="7772400" cy="1362075"/>
          </a:xfrm>
        </p:spPr>
        <p:txBody>
          <a:bodyPr anchor="ctr" anchorCtr="0"/>
          <a:lstStyle>
            <a:lvl1pPr algn="l">
              <a:defRPr sz="4000" b="1" cap="sm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92807"/>
            <a:ext cx="7772400" cy="1500187"/>
          </a:xfrm>
        </p:spPr>
        <p:txBody>
          <a:bodyPr anchor="t" anchorCtr="0"/>
          <a:lstStyle>
            <a:lvl1pPr marL="0" indent="0">
              <a:buNone/>
              <a:defRPr sz="32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C442FC-15E2-B942-8D8D-28B2AFA440AA}" type="datetime1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3B71D-C12F-7844-B206-5EF5829BA514}" type="datetime1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52672-917C-5E41-8830-E8662F08AAF6}" type="datetime1">
              <a:rPr lang="en-US" smtClean="0"/>
              <a:t>7/20/17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5C0A2-C4F9-334C-B3A7-46BD82A7AE5A}" type="datetime1">
              <a:rPr lang="en-US" smtClean="0"/>
              <a:t>7/20/17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AD5FB-FF8E-B741-B776-2CE467BB1951}" type="datetime1">
              <a:rPr lang="en-US" smtClean="0"/>
              <a:t>7/20/17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DF0EE-EDB6-D54D-A858-B064D09A11F9}" type="datetime1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DEB52-8CF9-B94A-A47C-EBD3C20B0B8A}" type="datetime1">
              <a:rPr lang="en-US" smtClean="0"/>
              <a:t>7/20/17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B34BF-3C1B-0743-A6D8-CB1F146855AB}" type="datetime1">
              <a:rPr lang="en-US" smtClean="0"/>
              <a:t>7/20/17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83664" y="646613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i="1">
                <a:solidFill>
                  <a:schemeClr val="tx1">
                    <a:tint val="75000"/>
                  </a:schemeClr>
                </a:solidFill>
                <a:latin typeface="Avenir Book"/>
                <a:cs typeface="Avenir Book"/>
              </a:defRPr>
            </a:lvl1pPr>
          </a:lstStyle>
          <a:p>
            <a:fld id="{B0DE68F6-0B2F-D041-A4D1-96C2358360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2"/>
          </a:solidFill>
          <a:latin typeface="Avenir Medium"/>
          <a:ea typeface="+mj-ea"/>
          <a:cs typeface="Avenir Medium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2"/>
          </a:solidFill>
          <a:latin typeface="Avenir Book"/>
          <a:ea typeface="+mn-ea"/>
          <a:cs typeface="Avenir Book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2"/>
          </a:solidFill>
          <a:latin typeface="Avenir Book"/>
          <a:ea typeface="+mn-ea"/>
          <a:cs typeface="Avenir Book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2"/>
          </a:solidFill>
          <a:latin typeface="Avenir Book"/>
          <a:ea typeface="+mn-ea"/>
          <a:cs typeface="Avenir Book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2"/>
          </a:solidFill>
          <a:latin typeface="Avenir Book"/>
          <a:ea typeface="+mn-ea"/>
          <a:cs typeface="Avenir Book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Avenir Book"/>
          <a:ea typeface="+mn-ea"/>
          <a:cs typeface="Avenir Book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destroyallsoftware.com/talks/wat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iscogscounter.getfreehosting.co.uk/js-noalnum_com.php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diagramData" Target="../diagrams/data6.xml"/><Relationship Id="rId8" Type="http://schemas.openxmlformats.org/officeDocument/2006/relationships/diagramLayout" Target="../diagrams/layout6.xml"/><Relationship Id="rId9" Type="http://schemas.openxmlformats.org/officeDocument/2006/relationships/diagramQuickStyle" Target="../diagrams/quickStyle6.xml"/><Relationship Id="rId10" Type="http://schemas.openxmlformats.org/officeDocument/2006/relationships/diagramColors" Target="../diagrams/colors6.xml"/><Relationship Id="rId11" Type="http://schemas.microsoft.com/office/2007/relationships/diagramDrawing" Target="../diagrams/drawing6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875565"/>
            <a:ext cx="7772400" cy="1470025"/>
          </a:xfrm>
        </p:spPr>
        <p:txBody>
          <a:bodyPr/>
          <a:lstStyle/>
          <a:p>
            <a:r>
              <a:rPr lang="en-US" dirty="0" smtClean="0"/>
              <a:t>Building a Research Program</a:t>
            </a:r>
            <a:br>
              <a:rPr lang="en-US" dirty="0" smtClean="0"/>
            </a:br>
            <a:r>
              <a:rPr lang="en-US" dirty="0" smtClean="0"/>
              <a:t>for Scripting Languages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04987" y="3218049"/>
            <a:ext cx="3787407" cy="3018225"/>
          </a:xfrm>
        </p:spPr>
        <p:txBody>
          <a:bodyPr>
            <a:normAutofit lnSpcReduction="10000"/>
          </a:bodyPr>
          <a:lstStyle/>
          <a:p>
            <a:pPr algn="r"/>
            <a:r>
              <a:rPr lang="en-US" dirty="0" err="1" smtClean="0"/>
              <a:t>Arjun</a:t>
            </a:r>
            <a:r>
              <a:rPr lang="en-US" dirty="0" smtClean="0"/>
              <a:t> </a:t>
            </a:r>
            <a:r>
              <a:rPr lang="en-US" dirty="0" err="1" smtClean="0"/>
              <a:t>Guha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Ben </a:t>
            </a:r>
            <a:r>
              <a:rPr lang="en-US" dirty="0" smtClean="0"/>
              <a:t>Lerner</a:t>
            </a:r>
            <a:br>
              <a:rPr lang="en-US" dirty="0" smtClean="0"/>
            </a:br>
            <a:r>
              <a:rPr lang="en-US" dirty="0" smtClean="0"/>
              <a:t>Joe Gibbs </a:t>
            </a:r>
            <a:r>
              <a:rPr lang="en-US" dirty="0" err="1" smtClean="0"/>
              <a:t>Politz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Justin </a:t>
            </a:r>
            <a:r>
              <a:rPr lang="en-US" sz="2400" dirty="0" err="1" smtClean="0"/>
              <a:t>Pombrio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err="1" smtClean="0"/>
              <a:t>Junsong</a:t>
            </a:r>
            <a:r>
              <a:rPr lang="en-US" sz="2400" dirty="0" smtClean="0"/>
              <a:t> Li</a:t>
            </a:r>
            <a:br>
              <a:rPr lang="en-US" sz="2400" dirty="0" smtClean="0"/>
            </a:br>
            <a:r>
              <a:rPr lang="en-US" sz="1800" dirty="0" smtClean="0"/>
              <a:t>Hannah Quay-de la </a:t>
            </a:r>
            <a:r>
              <a:rPr lang="en-US" sz="1800" dirty="0" err="1" smtClean="0"/>
              <a:t>Vallee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John </a:t>
            </a:r>
            <a:r>
              <a:rPr lang="en-US" sz="1800" dirty="0" err="1" smtClean="0"/>
              <a:t>Wrenn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800" dirty="0" smtClean="0"/>
              <a:t> and several others!</a:t>
            </a:r>
            <a:br>
              <a:rPr lang="en-US" sz="1800" dirty="0" smtClean="0"/>
            </a:br>
            <a:r>
              <a:rPr lang="en-US" sz="1400" dirty="0" smtClean="0"/>
              <a:t>… and Shriram Krishnamurthi</a:t>
            </a:r>
            <a:endParaRPr lang="en-US" sz="1400" dirty="0"/>
          </a:p>
        </p:txBody>
      </p:sp>
      <p:pic>
        <p:nvPicPr>
          <p:cNvPr id="9" name="Picture 8" descr="brown-log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564" y="4174809"/>
            <a:ext cx="2213311" cy="11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395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9801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Soundness requires </a:t>
            </a:r>
            <a:r>
              <a:rPr lang="en-US" u="sng" dirty="0" smtClean="0"/>
              <a:t>proof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Proof requires </a:t>
            </a:r>
            <a:r>
              <a:rPr lang="en-US" u="sng" dirty="0" smtClean="0"/>
              <a:t>truth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Truth is given in a </a:t>
            </a:r>
            <a:r>
              <a:rPr lang="en-US" u="sng" dirty="0" smtClean="0"/>
              <a:t>semantics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But first…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36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scripting language?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36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9F13-2576-4991-B115-4ECD148B009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05" y="306577"/>
            <a:ext cx="4747989" cy="624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2976" y="714356"/>
            <a:ext cx="6783728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"JavaScript </a:t>
            </a:r>
            <a:r>
              <a:rPr lang="en-US" sz="2400" i="1" dirty="0">
                <a:solidFill>
                  <a:schemeClr val="bg1"/>
                </a:solidFill>
              </a:rPr>
              <a:t>has much in common with </a:t>
            </a:r>
            <a:r>
              <a:rPr lang="en-US" sz="2400" i="1" dirty="0" smtClean="0">
                <a:solidFill>
                  <a:schemeClr val="bg1"/>
                </a:solidFill>
              </a:rPr>
              <a:t>Scheme […] Because </a:t>
            </a:r>
            <a:r>
              <a:rPr lang="en-US" sz="2400" i="1" dirty="0">
                <a:solidFill>
                  <a:schemeClr val="bg1"/>
                </a:solidFill>
              </a:rPr>
              <a:t>of this deep </a:t>
            </a:r>
            <a:r>
              <a:rPr lang="en-US" sz="2400" i="1" dirty="0" smtClean="0">
                <a:solidFill>
                  <a:schemeClr val="bg1"/>
                </a:solidFill>
              </a:rPr>
              <a:t>similarity …"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785794"/>
            <a:ext cx="7143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/>
              <a:t>(</a:t>
            </a:r>
            <a:endParaRPr lang="en-US" sz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16" y="785794"/>
            <a:ext cx="7143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/>
              <a:t>)</a:t>
            </a:r>
            <a:endParaRPr lang="en-US" sz="30000" dirty="0"/>
          </a:p>
        </p:txBody>
      </p:sp>
    </p:spTree>
    <p:extLst>
      <p:ext uri="{BB962C8B-B14F-4D97-AF65-F5344CB8AC3E}">
        <p14:creationId xmlns:p14="http://schemas.microsoft.com/office/powerpoint/2010/main" val="18556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545" y="480108"/>
            <a:ext cx="4558455" cy="56451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53393" y="5940767"/>
            <a:ext cx="277511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bg1"/>
                </a:solidFill>
                <a:latin typeface="Avenir Book"/>
                <a:cs typeface="Avenir Book"/>
              </a:rPr>
              <a:t>https://</a:t>
            </a:r>
            <a:r>
              <a:rPr lang="en-US" sz="500" dirty="0" err="1">
                <a:solidFill>
                  <a:schemeClr val="bg1"/>
                </a:solidFill>
                <a:latin typeface="Avenir Book"/>
                <a:cs typeface="Avenir Book"/>
              </a:rPr>
              <a:t>upload.wikimedia.org</a:t>
            </a:r>
            <a:r>
              <a:rPr lang="en-US" sz="500" dirty="0">
                <a:solidFill>
                  <a:schemeClr val="bg1"/>
                </a:solidFill>
                <a:latin typeface="Avenir Book"/>
                <a:cs typeface="Avenir Book"/>
              </a:rPr>
              <a:t>/</a:t>
            </a:r>
            <a:r>
              <a:rPr lang="en-US" sz="500" dirty="0" err="1">
                <a:solidFill>
                  <a:schemeClr val="bg1"/>
                </a:solidFill>
                <a:latin typeface="Avenir Book"/>
                <a:cs typeface="Avenir Book"/>
              </a:rPr>
              <a:t>wikipedia</a:t>
            </a:r>
            <a:r>
              <a:rPr lang="en-US" sz="500" dirty="0">
                <a:solidFill>
                  <a:schemeClr val="bg1"/>
                </a:solidFill>
                <a:latin typeface="Avenir Book"/>
                <a:cs typeface="Avenir Book"/>
              </a:rPr>
              <a:t>/commons/6/6e/Joseph_Banks_1773_Reynolds.jpg</a:t>
            </a:r>
            <a:endParaRPr lang="en-US" sz="5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" y="1712915"/>
            <a:ext cx="4574178" cy="30494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972" y="4585485"/>
            <a:ext cx="3128125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00" dirty="0">
                <a:solidFill>
                  <a:schemeClr val="tx2"/>
                </a:solidFill>
                <a:latin typeface="Avenir Book"/>
                <a:cs typeface="Avenir Book"/>
              </a:rPr>
              <a:t>http://</a:t>
            </a:r>
            <a:r>
              <a:rPr lang="en-US" sz="500" dirty="0" err="1">
                <a:solidFill>
                  <a:schemeClr val="tx2"/>
                </a:solidFill>
                <a:latin typeface="Avenir Book"/>
                <a:cs typeface="Avenir Book"/>
              </a:rPr>
              <a:t>www.thelanddownunder.com.au</a:t>
            </a:r>
            <a:r>
              <a:rPr lang="en-US" sz="500" dirty="0">
                <a:solidFill>
                  <a:schemeClr val="tx2"/>
                </a:solidFill>
                <a:latin typeface="Avenir Book"/>
                <a:cs typeface="Avenir Book"/>
              </a:rPr>
              <a:t>/content/product/full/Platypus_IndoorOutdoor_Statue-164-4.jpg</a:t>
            </a:r>
            <a:endParaRPr lang="en-US" sz="500" dirty="0" smtClean="0">
              <a:solidFill>
                <a:schemeClr val="tx2"/>
              </a:solidFill>
              <a:latin typeface="Avenir Book"/>
              <a:cs typeface="Avenir Book"/>
            </a:endParaRPr>
          </a:p>
        </p:txBody>
      </p:sp>
      <p:sp>
        <p:nvSpPr>
          <p:cNvPr id="9" name="Line Callout 1 8"/>
          <p:cNvSpPr/>
          <p:nvPr/>
        </p:nvSpPr>
        <p:spPr>
          <a:xfrm>
            <a:off x="3558666" y="243816"/>
            <a:ext cx="2436432" cy="1351154"/>
          </a:xfrm>
          <a:prstGeom prst="borderCallout1">
            <a:avLst>
              <a:gd name="adj1" fmla="val 18750"/>
              <a:gd name="adj2" fmla="val -8333"/>
              <a:gd name="adj3" fmla="val 172475"/>
              <a:gd name="adj4" fmla="val -7165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Avenir Book"/>
                <a:cs typeface="Avenir Book"/>
              </a:rPr>
              <a:t>This is a scripting language!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6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9F13-2576-4991-B115-4ECD148B009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005" y="306577"/>
            <a:ext cx="4747989" cy="6244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142976" y="714356"/>
            <a:ext cx="6783728" cy="830997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r>
              <a:rPr lang="en-US" sz="2400" i="1" dirty="0" smtClean="0">
                <a:solidFill>
                  <a:schemeClr val="bg1"/>
                </a:solidFill>
              </a:rPr>
              <a:t>"JavaScript </a:t>
            </a:r>
            <a:r>
              <a:rPr lang="en-US" sz="2400" i="1" dirty="0">
                <a:solidFill>
                  <a:schemeClr val="bg1"/>
                </a:solidFill>
              </a:rPr>
              <a:t>has much in common with </a:t>
            </a:r>
            <a:r>
              <a:rPr lang="en-US" sz="2400" i="1" dirty="0" smtClean="0">
                <a:solidFill>
                  <a:schemeClr val="bg1"/>
                </a:solidFill>
              </a:rPr>
              <a:t>Scheme […] Because </a:t>
            </a:r>
            <a:r>
              <a:rPr lang="en-US" sz="2400" i="1" dirty="0">
                <a:solidFill>
                  <a:schemeClr val="bg1"/>
                </a:solidFill>
              </a:rPr>
              <a:t>of this deep </a:t>
            </a:r>
            <a:r>
              <a:rPr lang="en-US" sz="2400" i="1" dirty="0" smtClean="0">
                <a:solidFill>
                  <a:schemeClr val="bg1"/>
                </a:solidFill>
              </a:rPr>
              <a:t>similarity …"</a:t>
            </a:r>
            <a:endParaRPr lang="en-US" sz="2400" i="1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8662" y="785794"/>
            <a:ext cx="7143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/>
              <a:t>(</a:t>
            </a:r>
            <a:endParaRPr lang="en-US" sz="30000" dirty="0"/>
          </a:p>
        </p:txBody>
      </p:sp>
      <p:sp>
        <p:nvSpPr>
          <p:cNvPr id="7" name="TextBox 6"/>
          <p:cNvSpPr txBox="1"/>
          <p:nvPr/>
        </p:nvSpPr>
        <p:spPr>
          <a:xfrm>
            <a:off x="6858016" y="785794"/>
            <a:ext cx="71438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0" dirty="0" smtClean="0"/>
              <a:t>)</a:t>
            </a:r>
            <a:endParaRPr lang="en-US" sz="30000" dirty="0"/>
          </a:p>
        </p:txBody>
      </p:sp>
      <p:sp>
        <p:nvSpPr>
          <p:cNvPr id="8" name="Rectangle 7"/>
          <p:cNvSpPr/>
          <p:nvPr/>
        </p:nvSpPr>
        <p:spPr>
          <a:xfrm>
            <a:off x="-20166" y="2819400"/>
            <a:ext cx="9164166" cy="206210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No help to researchers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studying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Web security,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building JavaScript analyses, </a:t>
            </a:r>
            <a:br>
              <a:rPr lang="en-US" sz="3200" dirty="0" smtClean="0">
                <a:solidFill>
                  <a:schemeClr val="bg1"/>
                </a:solidFill>
              </a:rPr>
            </a:br>
            <a:r>
              <a:rPr lang="en-US" sz="3200" dirty="0" smtClean="0">
                <a:solidFill>
                  <a:schemeClr val="bg1"/>
                </a:solidFill>
              </a:rPr>
              <a:t>etc.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Issues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09540" y="1535113"/>
            <a:ext cx="4040188" cy="639762"/>
          </a:xfrm>
        </p:spPr>
        <p:txBody>
          <a:bodyPr/>
          <a:lstStyle/>
          <a:p>
            <a:pPr algn="r"/>
            <a:r>
              <a:rPr lang="en-US" i="1" dirty="0" smtClean="0"/>
              <a:t>Concept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09540" y="2174875"/>
            <a:ext cx="4040188" cy="395128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 smtClean="0"/>
              <a:t>objects = dictionaries</a:t>
            </a:r>
          </a:p>
          <a:p>
            <a:pPr marL="0" indent="0" algn="r">
              <a:buNone/>
            </a:pPr>
            <a:r>
              <a:rPr lang="en-US" dirty="0" smtClean="0"/>
              <a:t>in-language reflection</a:t>
            </a:r>
          </a:p>
          <a:p>
            <a:pPr marL="0" indent="0" algn="r">
              <a:buNone/>
            </a:pPr>
            <a:r>
              <a:rPr lang="en-US" dirty="0" smtClean="0"/>
              <a:t>odd scoping rules</a:t>
            </a:r>
          </a:p>
          <a:p>
            <a:pPr marL="0" indent="0" algn="r">
              <a:buNone/>
            </a:pPr>
            <a:r>
              <a:rPr lang="en-US" dirty="0" smtClean="0"/>
              <a:t>overloading</a:t>
            </a:r>
            <a:endParaRPr lang="en-US" dirty="0"/>
          </a:p>
          <a:p>
            <a:pPr marL="0" indent="0" algn="r">
              <a:buNone/>
            </a:pPr>
            <a:r>
              <a:rPr lang="en-US" dirty="0"/>
              <a:t>too many behaviors</a:t>
            </a:r>
          </a:p>
          <a:p>
            <a:pPr marL="0" indent="0" algn="r">
              <a:buNone/>
            </a:pPr>
            <a:r>
              <a:rPr lang="en-US" dirty="0" smtClean="0"/>
              <a:t>value redefinition</a:t>
            </a:r>
          </a:p>
          <a:p>
            <a:pPr marL="0" indent="0" algn="r">
              <a:buNone/>
            </a:pPr>
            <a:r>
              <a:rPr lang="en-US" u="sng" dirty="0" err="1" smtClean="0"/>
              <a:t>antisyntactic</a:t>
            </a:r>
            <a:r>
              <a:rPr lang="en-US" dirty="0" smtClean="0"/>
              <a:t> definition</a:t>
            </a:r>
            <a:endParaRPr lang="en-US" i="1" dirty="0"/>
          </a:p>
          <a:p>
            <a:pPr marL="0" indent="0" algn="r">
              <a:buNone/>
            </a:pPr>
            <a:r>
              <a:rPr lang="en-US" dirty="0" err="1" smtClean="0">
                <a:latin typeface="Consolas"/>
                <a:cs typeface="Consolas"/>
              </a:rPr>
              <a:t>eval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792685" y="1535113"/>
            <a:ext cx="4041775" cy="639762"/>
          </a:xfrm>
        </p:spPr>
        <p:txBody>
          <a:bodyPr/>
          <a:lstStyle/>
          <a:p>
            <a:r>
              <a:rPr lang="en-US" i="1" dirty="0" smtClean="0"/>
              <a:t>Example</a:t>
            </a:r>
            <a:endParaRPr lang="en-US" i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92685" y="2174875"/>
            <a:ext cx="4041775" cy="395128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o.x</a:t>
            </a:r>
            <a:r>
              <a:rPr lang="en-US" dirty="0" smtClean="0">
                <a:latin typeface="Consolas"/>
                <a:cs typeface="Consolas"/>
              </a:rPr>
              <a:t> = o[“x”]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if (</a:t>
            </a:r>
            <a:r>
              <a:rPr lang="en-US" dirty="0" err="1" smtClean="0">
                <a:latin typeface="Consolas"/>
                <a:cs typeface="Consolas"/>
              </a:rPr>
              <a:t>hasField</a:t>
            </a:r>
            <a:r>
              <a:rPr lang="en-US" dirty="0" smtClean="0">
                <a:latin typeface="Consolas"/>
                <a:cs typeface="Consolas"/>
              </a:rPr>
              <a:t>(o, “x”))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x = x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+</a:t>
            </a: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{} + []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XMLHttpRequest</a:t>
            </a:r>
            <a:r>
              <a:rPr lang="en-US" dirty="0" smtClean="0">
                <a:latin typeface="Consolas"/>
                <a:cs typeface="Consolas"/>
              </a:rPr>
              <a:t> = …</a:t>
            </a: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latin typeface="Consolas"/>
                <a:cs typeface="Consolas"/>
              </a:rPr>
              <a:t>if = …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eval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9946625">
            <a:off x="1742557" y="3145630"/>
            <a:ext cx="5669155" cy="107721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All these “features” are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antithetical to static reasoning</a:t>
            </a:r>
          </a:p>
        </p:txBody>
      </p:sp>
    </p:spTree>
    <p:extLst>
      <p:ext uri="{BB962C8B-B14F-4D97-AF65-F5344CB8AC3E}">
        <p14:creationId xmlns:p14="http://schemas.microsoft.com/office/powerpoint/2010/main" val="2119596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63214"/>
            <a:ext cx="8229600" cy="5701896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Scripting languages are like</a:t>
            </a:r>
            <a:br>
              <a:rPr lang="en-US" dirty="0" smtClean="0"/>
            </a:br>
            <a:r>
              <a:rPr lang="en-US" dirty="0" smtClean="0"/>
              <a:t>objects found in nature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The correct “science” is </a:t>
            </a:r>
            <a:r>
              <a:rPr lang="en-US" u="sng" dirty="0" smtClean="0"/>
              <a:t>natural science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experimental in flavor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16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934379" y="4297151"/>
            <a:ext cx="5298524" cy="1486044"/>
            <a:chOff x="1934379" y="4857981"/>
            <a:chExt cx="5298524" cy="14860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7803"/>
            <a:stretch/>
          </p:blipFill>
          <p:spPr>
            <a:xfrm>
              <a:off x="1934379" y="4857981"/>
              <a:ext cx="5298524" cy="1373445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194736" y="6174748"/>
              <a:ext cx="2038167" cy="169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500" dirty="0">
                  <a:solidFill>
                    <a:schemeClr val="tx2"/>
                  </a:solidFill>
                  <a:latin typeface="Avenir Book"/>
                  <a:cs typeface="Avenir Book"/>
                </a:rPr>
                <a:t>https://</a:t>
              </a:r>
              <a:r>
                <a:rPr lang="en-US" sz="500" dirty="0" err="1">
                  <a:solidFill>
                    <a:schemeClr val="tx2"/>
                  </a:solidFill>
                  <a:latin typeface="Avenir Book"/>
                  <a:cs typeface="Avenir Book"/>
                </a:rPr>
                <a:t>media.licdn.com</a:t>
              </a:r>
              <a:r>
                <a:rPr lang="en-US" sz="500" dirty="0">
                  <a:solidFill>
                    <a:schemeClr val="tx2"/>
                  </a:solidFill>
                  <a:latin typeface="Avenir Book"/>
                  <a:cs typeface="Avenir Book"/>
                </a:rPr>
                <a:t>/</a:t>
              </a:r>
              <a:r>
                <a:rPr lang="en-US" sz="500" dirty="0" err="1">
                  <a:solidFill>
                    <a:schemeClr val="tx2"/>
                  </a:solidFill>
                  <a:latin typeface="Avenir Book"/>
                  <a:cs typeface="Avenir Book"/>
                </a:rPr>
                <a:t>mpr</a:t>
              </a:r>
              <a:r>
                <a:rPr lang="en-US" sz="500" dirty="0">
                  <a:solidFill>
                    <a:schemeClr val="tx2"/>
                  </a:solidFill>
                  <a:latin typeface="Avenir Book"/>
                  <a:cs typeface="Avenir Book"/>
                </a:rPr>
                <a:t>/</a:t>
              </a:r>
              <a:r>
                <a:rPr lang="en-US" sz="500" dirty="0" err="1">
                  <a:solidFill>
                    <a:schemeClr val="tx2"/>
                  </a:solidFill>
                  <a:latin typeface="Avenir Book"/>
                  <a:cs typeface="Avenir Book"/>
                </a:rPr>
                <a:t>mpr</a:t>
              </a:r>
              <a:r>
                <a:rPr lang="en-US" sz="500" dirty="0">
                  <a:solidFill>
                    <a:schemeClr val="tx2"/>
                  </a:solidFill>
                  <a:latin typeface="Avenir Book"/>
                  <a:cs typeface="Avenir Book"/>
                </a:rPr>
                <a:t>/p/7/005/0ae/142/1c3962e.jpg</a:t>
              </a:r>
              <a:endParaRPr lang="en-US" sz="500" dirty="0" smtClean="0">
                <a:solidFill>
                  <a:schemeClr val="tx2"/>
                </a:solidFill>
                <a:latin typeface="Avenir Book"/>
                <a:cs typeface="Avenir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5924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524450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0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 for a </a:t>
            </a:r>
            <a:br>
              <a:rPr lang="en-US" dirty="0" smtClean="0"/>
            </a:br>
            <a:r>
              <a:rPr lang="en-US" dirty="0" smtClean="0"/>
              <a:t>Scripting Language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69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the Spec?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Spec is embodied in implementations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</a:t>
            </a:r>
            <a:r>
              <a:rPr lang="en-US" dirty="0" smtClean="0"/>
              <a:t>pec is incomplete: </a:t>
            </a:r>
            <a:r>
              <a:rPr lang="en-US" dirty="0"/>
              <a:t>e</a:t>
            </a:r>
            <a:r>
              <a:rPr lang="en-US" dirty="0" smtClean="0"/>
              <a:t>.g.,</a:t>
            </a:r>
            <a:r>
              <a:rPr lang="en-US" dirty="0"/>
              <a:t> </a:t>
            </a:r>
            <a:r>
              <a:rPr lang="en-US" dirty="0" smtClean="0"/>
              <a:t>SES depends on </a:t>
            </a:r>
            <a:r>
              <a:rPr lang="en-US" sz="2800" b="1" dirty="0" err="1" smtClean="0">
                <a:latin typeface="Courier New"/>
                <a:cs typeface="Courier New"/>
              </a:rPr>
              <a:t>window.console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Spec depends on implementations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Attackers attack implementations, not specs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27" y="54084"/>
            <a:ext cx="1143000" cy="1623303"/>
          </a:xfrm>
          <a:prstGeom prst="rect">
            <a:avLst/>
          </a:prstGeom>
        </p:spPr>
      </p:pic>
      <p:pic>
        <p:nvPicPr>
          <p:cNvPr id="5" name="Picture 4" descr="Screen Shot 2013-05-07 at 11.09.41 A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84" b="4570"/>
          <a:stretch/>
        </p:blipFill>
        <p:spPr>
          <a:xfrm>
            <a:off x="4572000" y="4446827"/>
            <a:ext cx="3962400" cy="619266"/>
          </a:xfrm>
          <a:prstGeom prst="rect">
            <a:avLst/>
          </a:prstGeom>
        </p:spPr>
      </p:pic>
      <p:pic>
        <p:nvPicPr>
          <p:cNvPr id="7" name="Picture 6" descr="Screen Shot 2013-05-07 at 11.54.00 A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2"/>
          <a:stretch/>
        </p:blipFill>
        <p:spPr>
          <a:xfrm>
            <a:off x="457200" y="4462036"/>
            <a:ext cx="4013200" cy="604056"/>
          </a:xfrm>
          <a:prstGeom prst="rect">
            <a:avLst/>
          </a:prstGeom>
        </p:spPr>
      </p:pic>
      <p:sp>
        <p:nvSpPr>
          <p:cNvPr id="8" name="Sun 7"/>
          <p:cNvSpPr/>
          <p:nvPr/>
        </p:nvSpPr>
        <p:spPr>
          <a:xfrm>
            <a:off x="8121991" y="132914"/>
            <a:ext cx="914400" cy="914400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latin typeface="Avenir Book"/>
              <a:cs typeface="Avenir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49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71800" y="706926"/>
            <a:ext cx="3200400" cy="3884934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[] + []</a:t>
            </a:r>
          </a:p>
          <a:p>
            <a:pPr>
              <a:buNone/>
            </a:pPr>
            <a:r>
              <a:rPr lang="en-US" b="1" i="1" dirty="0" smtClean="0">
                <a:latin typeface="Courier New" pitchFamily="49" charset="0"/>
                <a:cs typeface="Courier New" pitchFamily="49" charset="0"/>
              </a:rPr>
              <a:t>// empty string</a:t>
            </a: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[] + {}</a:t>
            </a: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[object </a:t>
            </a: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]</a:t>
            </a: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{} + []</a:t>
            </a: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0</a:t>
            </a:r>
          </a:p>
          <a:p>
            <a:pPr>
              <a:buNone/>
            </a:pP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&gt; {} + {}</a:t>
            </a:r>
          </a:p>
          <a:p>
            <a:pPr>
              <a:buNone/>
            </a:pPr>
            <a:r>
              <a:rPr lang="en-US" b="1" dirty="0" err="1" smtClean="0">
                <a:latin typeface="Courier New" pitchFamily="49" charset="0"/>
                <a:cs typeface="Courier New" pitchFamily="49" charset="0"/>
              </a:rPr>
              <a:t>NaN</a:t>
            </a:r>
            <a:endParaRPr lang="en-US" b="1" dirty="0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200" y="5525869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https://www.destroyallsoftware.com/talks/wat/</a:t>
            </a:r>
            <a:endParaRPr lang="en-US" dirty="0" smtClean="0"/>
          </a:p>
          <a:p>
            <a:r>
              <a:rPr lang="en-US" dirty="0" smtClean="0"/>
              <a:t>Gary Bernhardt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62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55" y="775126"/>
            <a:ext cx="8064500" cy="1206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264" y="5668368"/>
            <a:ext cx="81010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  <a:latin typeface="Avenir Book"/>
                <a:cs typeface="Avenir Book"/>
              </a:rPr>
              <a:t>https://</a:t>
            </a:r>
            <a:r>
              <a:rPr lang="en-US" sz="2000" dirty="0" err="1">
                <a:solidFill>
                  <a:schemeClr val="tx2"/>
                </a:solidFill>
                <a:latin typeface="Avenir Book"/>
                <a:cs typeface="Avenir Book"/>
              </a:rPr>
              <a:t>cran.r-project.org</a:t>
            </a:r>
            <a:r>
              <a:rPr lang="en-US" sz="2000" dirty="0">
                <a:solidFill>
                  <a:schemeClr val="tx2"/>
                </a:solidFill>
                <a:latin typeface="Avenir Book"/>
                <a:cs typeface="Avenir Book"/>
              </a:rPr>
              <a:t>/doc/manuals/r-release/</a:t>
            </a:r>
            <a:r>
              <a:rPr lang="en-US" sz="2000" dirty="0" err="1">
                <a:solidFill>
                  <a:schemeClr val="tx2"/>
                </a:solidFill>
                <a:latin typeface="Avenir Book"/>
                <a:cs typeface="Avenir Book"/>
              </a:rPr>
              <a:t>R-lang.pdf#page</a:t>
            </a:r>
            <a:r>
              <a:rPr lang="en-US" sz="2000" dirty="0">
                <a:solidFill>
                  <a:schemeClr val="tx2"/>
                </a:solidFill>
                <a:latin typeface="Avenir Book"/>
                <a:cs typeface="Avenir Book"/>
              </a:rPr>
              <a:t>=33</a:t>
            </a:r>
            <a:endParaRPr lang="en-US" sz="2000" dirty="0" smtClean="0">
              <a:solidFill>
                <a:schemeClr val="tx2"/>
              </a:solidFill>
              <a:latin typeface="Avenir Book"/>
              <a:cs typeface="Avenir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55" y="2670582"/>
            <a:ext cx="8166100" cy="1993900"/>
          </a:xfrm>
          <a:prstGeom prst="rect">
            <a:avLst/>
          </a:prstGeom>
        </p:spPr>
      </p:pic>
      <p:sp>
        <p:nvSpPr>
          <p:cNvPr id="7" name="Frame 6"/>
          <p:cNvSpPr/>
          <p:nvPr/>
        </p:nvSpPr>
        <p:spPr>
          <a:xfrm>
            <a:off x="2038126" y="3323478"/>
            <a:ext cx="1581830" cy="25857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8" name="Frame 7"/>
          <p:cNvSpPr/>
          <p:nvPr/>
        </p:nvSpPr>
        <p:spPr>
          <a:xfrm>
            <a:off x="4030924" y="3536425"/>
            <a:ext cx="1581830" cy="25857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9" name="Frame 8"/>
          <p:cNvSpPr/>
          <p:nvPr/>
        </p:nvSpPr>
        <p:spPr>
          <a:xfrm>
            <a:off x="935709" y="3818114"/>
            <a:ext cx="2950419" cy="258577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solidFill>
                <a:schemeClr val="tx1"/>
              </a:solidFill>
              <a:latin typeface="Avenir Book"/>
              <a:cs typeface="Avenir Book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65792" y="4224371"/>
            <a:ext cx="8653023" cy="9149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latin typeface="Avenir Book"/>
              <a:cs typeface="Avenir Boo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5792" y="3795002"/>
            <a:ext cx="8653023" cy="4293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latin typeface="Avenir Book"/>
              <a:cs typeface="Avenir Book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06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3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.imgur.com/RzRc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9F13-2576-4991-B115-4ECD148B009B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14348" y="5978743"/>
            <a:ext cx="19442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Thanks, Emery Berger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524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Key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Correctness</a:t>
            </a:r>
            <a:br>
              <a:rPr lang="en-US" dirty="0" smtClean="0"/>
            </a:br>
            <a:r>
              <a:rPr lang="en-US" dirty="0" smtClean="0"/>
              <a:t>(Is it right?)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Completeness</a:t>
            </a:r>
            <a:br>
              <a:rPr lang="en-US" dirty="0" smtClean="0"/>
            </a:br>
            <a:r>
              <a:rPr lang="en-US" dirty="0" smtClean="0"/>
              <a:t>(Does it cover the whole language?)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91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JavaScript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“their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“our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cxnSp>
        <p:nvCxnSpPr>
          <p:cNvPr id="9" name="Straight Arrow Connector 8"/>
          <p:cNvCxnSpPr>
            <a:stCxn id="2" idx="2"/>
            <a:endCxn id="6" idx="0"/>
          </p:cNvCxnSpPr>
          <p:nvPr/>
        </p:nvCxnSpPr>
        <p:spPr>
          <a:xfrm rot="5400000">
            <a:off x="2364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71600" y="2514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SpiderMonkey</a:t>
            </a:r>
            <a:r>
              <a:rPr lang="en-US" dirty="0" smtClean="0"/>
              <a:t>, V8, Rhino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98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Semantics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2438400" y="4572000"/>
            <a:ext cx="426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43200" y="4567535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cs typeface="Courier New" pitchFamily="49" charset="0"/>
              </a:rPr>
              <a:t>identical for some</a:t>
            </a:r>
            <a:br>
              <a:rPr lang="en-US" sz="2400" dirty="0" smtClean="0">
                <a:cs typeface="Courier New" pitchFamily="49" charset="0"/>
              </a:rPr>
            </a:br>
            <a:r>
              <a:rPr lang="en-US" sz="2400" dirty="0" smtClean="0">
                <a:cs typeface="Courier New" pitchFamily="49" charset="0"/>
              </a:rPr>
              <a:t>large </a:t>
            </a:r>
            <a:r>
              <a:rPr lang="en-US" sz="2400" b="1" dirty="0" smtClean="0">
                <a:cs typeface="Courier New" pitchFamily="49" charset="0"/>
              </a:rPr>
              <a:t>test suite</a:t>
            </a:r>
            <a:endParaRPr lang="en-US" sz="2400" dirty="0">
              <a:cs typeface="Courier New" pitchFamily="49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AB9B4-E359-46EF-8323-4D1FC0BA4555}" type="slidenum">
              <a:rPr lang="en-US" smtClean="0"/>
              <a:pPr/>
              <a:t>23</a:t>
            </a:fld>
            <a:endParaRPr lang="en-US"/>
          </a:p>
        </p:txBody>
      </p:sp>
      <p:cxnSp>
        <p:nvCxnSpPr>
          <p:cNvPr id="13" name="Elbow Connector 12"/>
          <p:cNvCxnSpPr>
            <a:stCxn id="2" idx="3"/>
            <a:endCxn id="7" idx="0"/>
          </p:cNvCxnSpPr>
          <p:nvPr/>
        </p:nvCxnSpPr>
        <p:spPr>
          <a:xfrm>
            <a:off x="2438400" y="1224409"/>
            <a:ext cx="5334000" cy="2808982"/>
          </a:xfrm>
          <a:prstGeom prst="bentConnector2">
            <a:avLst/>
          </a:prstGeom>
          <a:ln w="9525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xplosion 1 16"/>
          <p:cNvSpPr/>
          <p:nvPr/>
        </p:nvSpPr>
        <p:spPr>
          <a:xfrm>
            <a:off x="3124201" y="2121854"/>
            <a:ext cx="3210722" cy="1977355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A </a:t>
            </a:r>
            <a:r>
              <a:rPr lang="en-US" sz="2400" u="sng" dirty="0" smtClean="0">
                <a:latin typeface="Avenir Book"/>
                <a:cs typeface="Avenir Book"/>
              </a:rPr>
              <a:t>tested</a:t>
            </a:r>
            <a:r>
              <a:rPr lang="en-US" sz="2400" dirty="0" smtClean="0">
                <a:latin typeface="Avenir Book"/>
                <a:cs typeface="Avenir Book"/>
              </a:rPr>
              <a:t> semantics</a:t>
            </a:r>
          </a:p>
        </p:txBody>
      </p:sp>
    </p:spTree>
    <p:extLst>
      <p:ext uri="{BB962C8B-B14F-4D97-AF65-F5344CB8AC3E}">
        <p14:creationId xmlns:p14="http://schemas.microsoft.com/office/powerpoint/2010/main" val="3121003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12" grpId="0"/>
      <p:bldP spid="14" grpId="0"/>
      <p:bldP spid="21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37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Control 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if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?:</a:t>
            </a:r>
          </a:p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while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for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do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for in</a:t>
            </a:r>
          </a:p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switch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continue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break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label:</a:t>
            </a:r>
          </a:p>
          <a:p>
            <a:pPr lvl="0">
              <a:buNone/>
              <a:defRPr/>
            </a:pPr>
            <a:r>
              <a:rPr lang="en-US" b="1" dirty="0" smtClean="0">
                <a:latin typeface="Courier New" pitchFamily="49" charset="0"/>
              </a:rPr>
              <a:t>	&amp;&amp;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||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throw</a:t>
            </a:r>
            <a:r>
              <a:rPr lang="en-US" dirty="0" smtClean="0"/>
              <a:t>, </a:t>
            </a:r>
            <a:r>
              <a:rPr lang="en-US" b="1" dirty="0" smtClean="0">
                <a:latin typeface="Courier New" pitchFamily="49" charset="0"/>
              </a:rPr>
              <a:t>try catch finally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C6C8F3-B64A-40E3-82CE-8DD9059D23AF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126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</a:t>
            </a:r>
            <a:r>
              <a:rPr lang="en-US" strike="sngStrike" dirty="0" smtClean="0"/>
              <a:t>Two</a:t>
            </a:r>
            <a:r>
              <a:rPr lang="en-US" dirty="0" smtClean="0"/>
              <a:t> Key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Correctness</a:t>
            </a:r>
            <a:br>
              <a:rPr lang="en-US" dirty="0" smtClean="0"/>
            </a:br>
            <a:r>
              <a:rPr lang="en-US" dirty="0" smtClean="0"/>
              <a:t>(Is it right?)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Completeness</a:t>
            </a:r>
            <a:br>
              <a:rPr lang="en-US" dirty="0" smtClean="0"/>
            </a:br>
            <a:r>
              <a:rPr lang="en-US" dirty="0" smtClean="0"/>
              <a:t>(Does it cover the whole language?)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Is it … useful?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82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</a:t>
            </a:r>
            <a:r>
              <a:rPr lang="en-US" strike="sngStrike" dirty="0" smtClean="0"/>
              <a:t>Three</a:t>
            </a:r>
            <a:r>
              <a:rPr lang="en-US" dirty="0" smtClean="0"/>
              <a:t> </a:t>
            </a:r>
            <a:r>
              <a:rPr lang="en-US" strike="sngStrike" dirty="0" smtClean="0"/>
              <a:t>Two</a:t>
            </a:r>
            <a:r>
              <a:rPr lang="en-US" dirty="0" smtClean="0"/>
              <a:t> Key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Correctness</a:t>
            </a:r>
            <a:br>
              <a:rPr lang="en-US" dirty="0" smtClean="0"/>
            </a:br>
            <a:r>
              <a:rPr lang="en-US" dirty="0" smtClean="0"/>
              <a:t>(Is it right?)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Completeness</a:t>
            </a:r>
            <a:br>
              <a:rPr lang="en-US" dirty="0" smtClean="0"/>
            </a:br>
            <a:r>
              <a:rPr lang="en-US" dirty="0" smtClean="0"/>
              <a:t>(Does it cover the whole language?)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Is it … useful?</a:t>
            </a:r>
          </a:p>
          <a:p>
            <a:pPr marL="0" indent="0" algn="ctr">
              <a:buNone/>
            </a:pPr>
            <a:r>
              <a:rPr lang="en-US" dirty="0" smtClean="0"/>
              <a:t>Is it … insightful?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323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JavaScript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896100" y="6858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JS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2438400" y="1224409"/>
            <a:ext cx="44577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“their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“our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cxnSp>
        <p:nvCxnSpPr>
          <p:cNvPr id="9" name="Straight Arrow Connector 8"/>
          <p:cNvCxnSpPr>
            <a:stCxn id="2" idx="2"/>
            <a:endCxn id="6" idx="0"/>
          </p:cNvCxnSpPr>
          <p:nvPr/>
        </p:nvCxnSpPr>
        <p:spPr>
          <a:xfrm rot="5400000">
            <a:off x="2364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 rot="5400000">
            <a:off x="66372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71600" y="2514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SpiderMonkey</a:t>
            </a:r>
            <a:r>
              <a:rPr lang="en-US" dirty="0" smtClean="0"/>
              <a:t>, V8, Rhino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9800" y="25146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100 LOC interpreter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2438400" y="4572000"/>
            <a:ext cx="426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81450" y="757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743200" y="4567535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cs typeface="Courier New" pitchFamily="49" charset="0"/>
              </a:rPr>
              <a:t>identical for some</a:t>
            </a:r>
            <a:br>
              <a:rPr lang="en-US" sz="2400" dirty="0">
                <a:cs typeface="Courier New" pitchFamily="49" charset="0"/>
              </a:rPr>
            </a:br>
            <a:r>
              <a:rPr lang="en-US" sz="2400" dirty="0">
                <a:cs typeface="Courier New" pitchFamily="49" charset="0"/>
              </a:rPr>
              <a:t>large </a:t>
            </a:r>
            <a:r>
              <a:rPr lang="en-US" sz="2400" b="1" dirty="0">
                <a:cs typeface="Courier New" pitchFamily="49" charset="0"/>
              </a:rPr>
              <a:t>test suite</a:t>
            </a:r>
            <a:endParaRPr lang="en-US" sz="2400" dirty="0">
              <a:cs typeface="Courier New" pitchFamily="49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AB9B4-E359-46EF-8323-4D1FC0BA455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4" name="Donut 23"/>
          <p:cNvSpPr/>
          <p:nvPr/>
        </p:nvSpPr>
        <p:spPr>
          <a:xfrm>
            <a:off x="6705600" y="533400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3610932" y="562936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49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12" grpId="0"/>
      <p:bldP spid="14" grpId="0"/>
      <p:bldP spid="20" grpId="0"/>
      <p:bldP spid="21" grpId="0"/>
      <p:bldP spid="24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754" y="690777"/>
            <a:ext cx="5124450" cy="529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7550" y="211989"/>
            <a:ext cx="54292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1350" y="4020860"/>
            <a:ext cx="550545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AB9B4-E359-46EF-8323-4D1FC0BA4555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8055" y="2089697"/>
            <a:ext cx="6545140" cy="1528266"/>
          </a:xfrm>
          <a:prstGeom prst="rect">
            <a:avLst/>
          </a:prstGeom>
          <a:ln w="38100" cmpd="sng">
            <a:solidFill>
              <a:schemeClr val="accent5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668" y="168279"/>
            <a:ext cx="5119914" cy="1477388"/>
          </a:xfrm>
          <a:prstGeom prst="rect">
            <a:avLst/>
          </a:prstGeom>
          <a:ln w="38100" cmpd="sng">
            <a:solidFill>
              <a:schemeClr val="accent3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241" y="4061993"/>
            <a:ext cx="4724768" cy="2436790"/>
          </a:xfrm>
          <a:prstGeom prst="rect">
            <a:avLst/>
          </a:prstGeom>
          <a:ln w="38100" cmpd="sng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566647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976452" y="917719"/>
            <a:ext cx="28800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function bar(x) {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return function() {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x = x;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return x;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};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 f = bar(200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);</a:t>
            </a:r>
            <a:endParaRPr lang="en-US" dirty="0" smtClean="0">
              <a:latin typeface="Consolas" pitchFamily="49" charset="0"/>
              <a:cs typeface="Consolas" pitchFamily="49" charset="0"/>
              <a:sym typeface="Wingdings" pitchFamily="2" charset="2"/>
            </a:endParaRPr>
          </a:p>
          <a:p>
            <a:r>
              <a:rPr lang="en-US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f()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  <a:sym typeface="Wingdings" pitchFamily="2" charset="2"/>
              </a:rPr>
              <a:t>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200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2738738" y="1158255"/>
            <a:ext cx="724403" cy="514350"/>
          </a:xfrm>
          <a:custGeom>
            <a:avLst/>
            <a:gdLst>
              <a:gd name="connsiteX0" fmla="*/ 0 w 724403"/>
              <a:gd name="connsiteY0" fmla="*/ 514350 h 514350"/>
              <a:gd name="connsiteX1" fmla="*/ 723900 w 724403"/>
              <a:gd name="connsiteY1" fmla="*/ 419100 h 514350"/>
              <a:gd name="connsiteX2" fmla="*/ 123825 w 724403"/>
              <a:gd name="connsiteY2" fmla="*/ 0 h 514350"/>
              <a:gd name="connsiteX3" fmla="*/ 123825 w 724403"/>
              <a:gd name="connsiteY3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403" h="514350">
                <a:moveTo>
                  <a:pt x="0" y="514350"/>
                </a:moveTo>
                <a:cubicBezTo>
                  <a:pt x="351631" y="509587"/>
                  <a:pt x="703263" y="504825"/>
                  <a:pt x="723900" y="419100"/>
                </a:cubicBezTo>
                <a:cubicBezTo>
                  <a:pt x="744537" y="333375"/>
                  <a:pt x="123825" y="0"/>
                  <a:pt x="123825" y="0"/>
                </a:cubicBezTo>
                <a:lnTo>
                  <a:pt x="123825" y="0"/>
                </a:ln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1915469" y="1767855"/>
            <a:ext cx="527994" cy="406515"/>
          </a:xfrm>
          <a:custGeom>
            <a:avLst/>
            <a:gdLst>
              <a:gd name="connsiteX0" fmla="*/ 527994 w 527994"/>
              <a:gd name="connsiteY0" fmla="*/ 209550 h 406515"/>
              <a:gd name="connsiteX1" fmla="*/ 13644 w 527994"/>
              <a:gd name="connsiteY1" fmla="*/ 400050 h 406515"/>
              <a:gd name="connsiteX2" fmla="*/ 137469 w 527994"/>
              <a:gd name="connsiteY2" fmla="*/ 0 h 406515"/>
              <a:gd name="connsiteX3" fmla="*/ 137469 w 527994"/>
              <a:gd name="connsiteY3" fmla="*/ 0 h 406515"/>
              <a:gd name="connsiteX4" fmla="*/ 137469 w 527994"/>
              <a:gd name="connsiteY4" fmla="*/ 0 h 40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994" h="406515">
                <a:moveTo>
                  <a:pt x="527994" y="209550"/>
                </a:moveTo>
                <a:cubicBezTo>
                  <a:pt x="303363" y="322262"/>
                  <a:pt x="78732" y="434975"/>
                  <a:pt x="13644" y="400050"/>
                </a:cubicBezTo>
                <a:cubicBezTo>
                  <a:pt x="-51444" y="365125"/>
                  <a:pt x="137469" y="0"/>
                  <a:pt x="137469" y="0"/>
                </a:cubicBezTo>
                <a:lnTo>
                  <a:pt x="137469" y="0"/>
                </a:lnTo>
                <a:lnTo>
                  <a:pt x="137469" y="0"/>
                </a:ln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08913" y="917718"/>
            <a:ext cx="28800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function bar(x) {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return function() {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x = x;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  return x;</a:t>
            </a:r>
          </a:p>
          <a:p>
            <a:r>
              <a:rPr lang="en-US" dirty="0">
                <a:latin typeface="Consolas" pitchFamily="49" charset="0"/>
                <a:cs typeface="Consolas" pitchFamily="49" charset="0"/>
              </a:rPr>
              <a:t> 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};</a:t>
            </a:r>
          </a:p>
          <a:p>
            <a:r>
              <a:rPr lang="en-US" dirty="0" smtClean="0">
                <a:latin typeface="Consolas" pitchFamily="49" charset="0"/>
                <a:cs typeface="Consolas" pitchFamily="49" charset="0"/>
              </a:rPr>
              <a:t>}</a:t>
            </a:r>
          </a:p>
          <a:p>
            <a:endParaRPr lang="en-US" dirty="0">
              <a:latin typeface="Consolas" pitchFamily="49" charset="0"/>
              <a:cs typeface="Consolas" pitchFamily="49" charset="0"/>
            </a:endParaRPr>
          </a:p>
          <a:p>
            <a:r>
              <a:rPr lang="en-US" dirty="0" err="1" smtClean="0">
                <a:latin typeface="Consolas" pitchFamily="49" charset="0"/>
                <a:cs typeface="Consolas" pitchFamily="49" charset="0"/>
              </a:rPr>
              <a:t>var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 f = bar(200);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f()</a:t>
            </a:r>
          </a:p>
          <a:p>
            <a:r>
              <a:rPr lang="en-US" b="1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  <a:sym typeface="Wingdings" pitchFamily="2" charset="2"/>
              </a:rPr>
              <a:t> </a:t>
            </a:r>
            <a:r>
              <a:rPr lang="en-US" b="1" dirty="0" smtClean="0">
                <a:solidFill>
                  <a:schemeClr val="accent2"/>
                </a:solidFill>
                <a:latin typeface="Consolas" pitchFamily="49" charset="0"/>
                <a:cs typeface="Consolas" pitchFamily="49" charset="0"/>
              </a:rPr>
              <a:t>undefined</a:t>
            </a:r>
            <a:endParaRPr lang="en-US" b="1" dirty="0">
              <a:solidFill>
                <a:schemeClr val="accent2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6447930" y="1767854"/>
            <a:ext cx="527994" cy="406515"/>
          </a:xfrm>
          <a:custGeom>
            <a:avLst/>
            <a:gdLst>
              <a:gd name="connsiteX0" fmla="*/ 527994 w 527994"/>
              <a:gd name="connsiteY0" fmla="*/ 209550 h 406515"/>
              <a:gd name="connsiteX1" fmla="*/ 13644 w 527994"/>
              <a:gd name="connsiteY1" fmla="*/ 400050 h 406515"/>
              <a:gd name="connsiteX2" fmla="*/ 137469 w 527994"/>
              <a:gd name="connsiteY2" fmla="*/ 0 h 406515"/>
              <a:gd name="connsiteX3" fmla="*/ 137469 w 527994"/>
              <a:gd name="connsiteY3" fmla="*/ 0 h 406515"/>
              <a:gd name="connsiteX4" fmla="*/ 137469 w 527994"/>
              <a:gd name="connsiteY4" fmla="*/ 0 h 406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994" h="406515">
                <a:moveTo>
                  <a:pt x="527994" y="209550"/>
                </a:moveTo>
                <a:cubicBezTo>
                  <a:pt x="303363" y="322262"/>
                  <a:pt x="78732" y="434975"/>
                  <a:pt x="13644" y="400050"/>
                </a:cubicBezTo>
                <a:cubicBezTo>
                  <a:pt x="-51444" y="365125"/>
                  <a:pt x="137469" y="0"/>
                  <a:pt x="137469" y="0"/>
                </a:cubicBezTo>
                <a:lnTo>
                  <a:pt x="137469" y="0"/>
                </a:lnTo>
                <a:lnTo>
                  <a:pt x="137469" y="0"/>
                </a:ln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6665258" y="1236100"/>
            <a:ext cx="504825" cy="323960"/>
          </a:xfrm>
          <a:custGeom>
            <a:avLst/>
            <a:gdLst>
              <a:gd name="connsiteX0" fmla="*/ 504825 w 504825"/>
              <a:gd name="connsiteY0" fmla="*/ 295385 h 323960"/>
              <a:gd name="connsiteX1" fmla="*/ 352425 w 504825"/>
              <a:gd name="connsiteY1" fmla="*/ 110 h 323960"/>
              <a:gd name="connsiteX2" fmla="*/ 0 w 504825"/>
              <a:gd name="connsiteY2" fmla="*/ 323960 h 323960"/>
              <a:gd name="connsiteX3" fmla="*/ 0 w 504825"/>
              <a:gd name="connsiteY3" fmla="*/ 323960 h 32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23960">
                <a:moveTo>
                  <a:pt x="504825" y="295385"/>
                </a:moveTo>
                <a:cubicBezTo>
                  <a:pt x="470693" y="145366"/>
                  <a:pt x="436562" y="-4652"/>
                  <a:pt x="352425" y="110"/>
                </a:cubicBezTo>
                <a:cubicBezTo>
                  <a:pt x="268288" y="4872"/>
                  <a:pt x="0" y="323960"/>
                  <a:pt x="0" y="323960"/>
                </a:cubicBezTo>
                <a:lnTo>
                  <a:pt x="0" y="323960"/>
                </a:ln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F9F13-2576-4991-B115-4ECD148B009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3" name="Freeform 12"/>
          <p:cNvSpPr/>
          <p:nvPr/>
        </p:nvSpPr>
        <p:spPr>
          <a:xfrm flipV="1">
            <a:off x="2884538" y="1094249"/>
            <a:ext cx="731003" cy="1800199"/>
          </a:xfrm>
          <a:custGeom>
            <a:avLst/>
            <a:gdLst>
              <a:gd name="connsiteX0" fmla="*/ 0 w 724403"/>
              <a:gd name="connsiteY0" fmla="*/ 514350 h 514350"/>
              <a:gd name="connsiteX1" fmla="*/ 723900 w 724403"/>
              <a:gd name="connsiteY1" fmla="*/ 419100 h 514350"/>
              <a:gd name="connsiteX2" fmla="*/ 123825 w 724403"/>
              <a:gd name="connsiteY2" fmla="*/ 0 h 514350"/>
              <a:gd name="connsiteX3" fmla="*/ 123825 w 724403"/>
              <a:gd name="connsiteY3" fmla="*/ 0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403" h="514350">
                <a:moveTo>
                  <a:pt x="0" y="514350"/>
                </a:moveTo>
                <a:cubicBezTo>
                  <a:pt x="351631" y="509587"/>
                  <a:pt x="703263" y="504825"/>
                  <a:pt x="723900" y="419100"/>
                </a:cubicBezTo>
                <a:cubicBezTo>
                  <a:pt x="744537" y="333375"/>
                  <a:pt x="123825" y="0"/>
                  <a:pt x="123825" y="0"/>
                </a:cubicBezTo>
                <a:lnTo>
                  <a:pt x="123825" y="0"/>
                </a:lnTo>
              </a:path>
            </a:pathLst>
          </a:cu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&quot;No&quot; Symbol 10"/>
          <p:cNvSpPr/>
          <p:nvPr/>
        </p:nvSpPr>
        <p:spPr>
          <a:xfrm>
            <a:off x="199246" y="414812"/>
            <a:ext cx="3960440" cy="3519115"/>
          </a:xfrm>
          <a:prstGeom prst="noSmoking">
            <a:avLst/>
          </a:prstGeom>
          <a:solidFill>
            <a:srgbClr val="FF0000">
              <a:alpha val="75000"/>
            </a:srgb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2143108" y="1247652"/>
            <a:ext cx="504825" cy="323960"/>
          </a:xfrm>
          <a:custGeom>
            <a:avLst/>
            <a:gdLst>
              <a:gd name="connsiteX0" fmla="*/ 504825 w 504825"/>
              <a:gd name="connsiteY0" fmla="*/ 295385 h 323960"/>
              <a:gd name="connsiteX1" fmla="*/ 352425 w 504825"/>
              <a:gd name="connsiteY1" fmla="*/ 110 h 323960"/>
              <a:gd name="connsiteX2" fmla="*/ 0 w 504825"/>
              <a:gd name="connsiteY2" fmla="*/ 323960 h 323960"/>
              <a:gd name="connsiteX3" fmla="*/ 0 w 504825"/>
              <a:gd name="connsiteY3" fmla="*/ 323960 h 32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323960">
                <a:moveTo>
                  <a:pt x="504825" y="295385"/>
                </a:moveTo>
                <a:cubicBezTo>
                  <a:pt x="470693" y="145366"/>
                  <a:pt x="436562" y="-4652"/>
                  <a:pt x="352425" y="110"/>
                </a:cubicBezTo>
                <a:cubicBezTo>
                  <a:pt x="268288" y="4872"/>
                  <a:pt x="0" y="323960"/>
                  <a:pt x="0" y="323960"/>
                </a:cubicBezTo>
                <a:lnTo>
                  <a:pt x="0" y="323960"/>
                </a:lnTo>
              </a:path>
            </a:pathLst>
          </a:custGeom>
          <a:noFill/>
          <a:ln w="38100">
            <a:solidFill>
              <a:schemeClr val="accent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76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9" grpId="0" animBg="1"/>
      <p:bldP spid="10" grpId="0" animBg="1"/>
      <p:bldP spid="13" grpId="0" animBg="1"/>
      <p:bldP spid="11" grpId="0" animBg="1"/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896100" y="6858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>
                <a:sym typeface="Symbol"/>
              </a:rPr>
              <a:t>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2438400" y="1224409"/>
            <a:ext cx="4457700" cy="1588"/>
          </a:xfrm>
          <a:prstGeom prst="straightConnector1">
            <a:avLst/>
          </a:prstGeom>
          <a:ln>
            <a:solidFill>
              <a:schemeClr val="accent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“their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“our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cxnSp>
        <p:nvCxnSpPr>
          <p:cNvPr id="9" name="Straight Arrow Connector 8"/>
          <p:cNvCxnSpPr>
            <a:stCxn id="2" idx="2"/>
            <a:endCxn id="6" idx="0"/>
          </p:cNvCxnSpPr>
          <p:nvPr/>
        </p:nvCxnSpPr>
        <p:spPr>
          <a:xfrm rot="5400000">
            <a:off x="2364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 rot="5400000">
            <a:off x="66372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81450" y="757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AB9B4-E359-46EF-8323-4D1FC0BA4555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19" name="Donut 18"/>
          <p:cNvSpPr/>
          <p:nvPr/>
        </p:nvSpPr>
        <p:spPr>
          <a:xfrm>
            <a:off x="6705600" y="533400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nut 21"/>
          <p:cNvSpPr/>
          <p:nvPr/>
        </p:nvSpPr>
        <p:spPr>
          <a:xfrm>
            <a:off x="3610932" y="562936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76600" y="1834277"/>
            <a:ext cx="2590800" cy="258532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Curated “essence”—provides insight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Target for proofs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Target for tools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W</a:t>
            </a:r>
            <a:r>
              <a:rPr lang="en-US" dirty="0" smtClean="0">
                <a:solidFill>
                  <a:schemeClr val="bg1"/>
                </a:solidFill>
              </a:rPr>
              <a:t>hat we as scientists should do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>
            <a:stCxn id="8" idx="0"/>
            <a:endCxn id="19" idx="3"/>
          </p:cNvCxnSpPr>
          <p:nvPr/>
        </p:nvCxnSpPr>
        <p:spPr>
          <a:xfrm flipV="1">
            <a:off x="4572000" y="1313889"/>
            <a:ext cx="2446058" cy="520388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716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 evaluator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198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ym typeface="Symbol"/>
              </a:rPr>
              <a:t></a:t>
            </a:r>
            <a:r>
              <a:rPr lang="en-US" baseline="-25000" dirty="0" smtClean="0">
                <a:sym typeface="Symbol"/>
              </a:rPr>
              <a:t>L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evaluator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18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59309950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97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for Scripting Languages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62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and Other Uses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Putting Types to Work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574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3"/>
          <p:cNvSpPr txBox="1">
            <a:spLocks/>
          </p:cNvSpPr>
          <p:nvPr/>
        </p:nvSpPr>
        <p:spPr>
          <a:xfrm>
            <a:off x="152400" y="2438400"/>
            <a:ext cx="4646070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"not-a-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func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"(3)</a:t>
            </a:r>
          </a:p>
          <a:p>
            <a:pPr marL="0" indent="0">
              <a:buFont typeface="Arial" pitchFamily="34" charset="0"/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null["x"]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29000" y="2286000"/>
            <a:ext cx="5084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✗</a:t>
            </a:r>
            <a:r>
              <a:rPr lang="en-US" sz="2400" dirty="0" smtClean="0">
                <a:solidFill>
                  <a:srgbClr val="FF0000"/>
                </a:solidFill>
              </a:rPr>
              <a:t>Expected function, got string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29000" y="3446175"/>
            <a:ext cx="50845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✗</a:t>
            </a:r>
            <a:r>
              <a:rPr lang="en-US" sz="2400" dirty="0" smtClean="0">
                <a:solidFill>
                  <a:srgbClr val="FF0000"/>
                </a:solidFill>
              </a:rPr>
              <a:t>Expected object, got null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03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35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95400" y="4648200"/>
            <a:ext cx="6553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/>
                <a:cs typeface="Avenir Book"/>
              </a:rPr>
              <a:t>Normal type-safety properties are </a:t>
            </a:r>
            <a:r>
              <a:rPr lang="en-US" sz="3200" u="sng" dirty="0" smtClean="0">
                <a:latin typeface="Avenir Book"/>
                <a:cs typeface="Avenir Book"/>
              </a:rPr>
              <a:t>non-properties</a:t>
            </a:r>
            <a:r>
              <a:rPr lang="en-US" sz="3200" dirty="0" smtClean="0">
                <a:latin typeface="Avenir Book"/>
                <a:cs typeface="Avenir Book"/>
              </a:rPr>
              <a:t> for the sandbox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535530" y="2438400"/>
            <a:ext cx="4646070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"not-a-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func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"(3)</a:t>
            </a:r>
          </a:p>
          <a:p>
            <a:pPr marL="0" indent="0">
              <a:buFont typeface="Arial" pitchFamily="34" charset="0"/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null["x"]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76200" y="2286000"/>
            <a:ext cx="741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✗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6200" y="3512403"/>
            <a:ext cx="7411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</a:rPr>
              <a:t>✗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5640930" y="2438400"/>
            <a:ext cx="4646070" cy="167640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"not-a-</a:t>
            </a:r>
            <a:r>
              <a:rPr lang="en-US" dirty="0" err="1" smtClean="0">
                <a:latin typeface="Consolas" pitchFamily="49" charset="0"/>
                <a:cs typeface="Consolas" pitchFamily="49" charset="0"/>
              </a:rPr>
              <a:t>func</a:t>
            </a:r>
            <a:r>
              <a:rPr lang="en-US" dirty="0" smtClean="0">
                <a:latin typeface="Consolas" pitchFamily="49" charset="0"/>
                <a:cs typeface="Consolas" pitchFamily="49" charset="0"/>
              </a:rPr>
              <a:t>"(3)</a:t>
            </a:r>
          </a:p>
          <a:p>
            <a:pPr marL="0" indent="0">
              <a:buFont typeface="Arial" pitchFamily="34" charset="0"/>
              <a:buNone/>
            </a:pPr>
            <a:endParaRPr lang="en-US" dirty="0" smtClean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pitchFamily="49" charset="0"/>
                <a:cs typeface="Consolas" pitchFamily="49" charset="0"/>
              </a:rPr>
              <a:t>null["x"]</a:t>
            </a:r>
            <a:endParaRPr lang="en-US" dirty="0">
              <a:solidFill>
                <a:schemeClr val="accent3">
                  <a:lumMod val="75000"/>
                </a:schemeClr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600" y="381000"/>
            <a:ext cx="3297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venir Book"/>
                <a:cs typeface="Avenir Book"/>
              </a:rPr>
              <a:t>Typed JavaScript</a:t>
            </a:r>
            <a:endParaRPr lang="en-US" sz="4800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13797" y="381000"/>
            <a:ext cx="41245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atin typeface="Avenir Book"/>
                <a:cs typeface="Avenir Book"/>
              </a:rPr>
              <a:t>Web</a:t>
            </a:r>
            <a:r>
              <a:rPr lang="en-US" sz="4800" dirty="0">
                <a:latin typeface="Avenir Book"/>
                <a:cs typeface="Avenir Book"/>
              </a:rPr>
              <a:t> </a:t>
            </a:r>
            <a:r>
              <a:rPr lang="en-US" sz="4800" dirty="0" smtClean="0">
                <a:latin typeface="Avenir Book"/>
                <a:cs typeface="Avenir Book"/>
              </a:rPr>
              <a:t>Sandbox</a:t>
            </a:r>
            <a:br>
              <a:rPr lang="en-US" sz="4800" dirty="0" smtClean="0">
                <a:latin typeface="Avenir Book"/>
                <a:cs typeface="Avenir Book"/>
              </a:rPr>
            </a:br>
            <a:r>
              <a:rPr lang="en-US" sz="4800" dirty="0" smtClean="0">
                <a:latin typeface="Avenir Book"/>
                <a:cs typeface="Avenir Book"/>
              </a:rPr>
              <a:t>Verification</a:t>
            </a:r>
            <a:endParaRPr lang="en-US" sz="4800" dirty="0">
              <a:latin typeface="Avenir Book"/>
              <a:cs typeface="Avenir Book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95800" y="2362200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OK!</a:t>
            </a:r>
            <a:endParaRPr lang="en-US" sz="48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95800" y="3505200"/>
            <a:ext cx="121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3">
                    <a:lumMod val="75000"/>
                  </a:schemeClr>
                </a:solidFill>
                <a:latin typeface="+mj-lt"/>
              </a:rPr>
              <a:t>OK!</a:t>
            </a:r>
            <a:endParaRPr lang="en-US" sz="4800" b="1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3444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05-04 at 8.52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207165"/>
            <a:ext cx="6388100" cy="1867749"/>
          </a:xfrm>
          <a:prstGeom prst="rect">
            <a:avLst/>
          </a:prstGeom>
          <a:ln w="38100" cmpd="sng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pic>
      <p:pic>
        <p:nvPicPr>
          <p:cNvPr id="3" name="Picture 2" descr="Screen Shot 2013-05-04 at 8.53.1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4535042"/>
            <a:ext cx="6388100" cy="2133600"/>
          </a:xfrm>
          <a:prstGeom prst="rect">
            <a:avLst/>
          </a:prstGeom>
          <a:ln w="3810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5" name="Picture 4" descr="Screen Shot 2013-05-04 at 8.54.44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950" y="2318198"/>
            <a:ext cx="6388100" cy="1973560"/>
          </a:xfrm>
          <a:prstGeom prst="rect">
            <a:avLst/>
          </a:prstGeom>
          <a:ln w="38100" cmpd="sng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90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Vertical Scroll 18"/>
          <p:cNvSpPr/>
          <p:nvPr/>
        </p:nvSpPr>
        <p:spPr>
          <a:xfrm>
            <a:off x="5791200" y="4343400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Sandbox</a:t>
            </a:r>
            <a:endParaRPr lang="en-US" sz="2400" b="1" dirty="0">
              <a:latin typeface="Avenir Book"/>
              <a:cs typeface="Avenir Book"/>
            </a:endParaRP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Type Checker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37</a:t>
            </a:fld>
            <a:endParaRPr lang="en-US"/>
          </a:p>
        </p:txBody>
      </p:sp>
      <p:sp>
        <p:nvSpPr>
          <p:cNvPr id="5" name="Vertical Scroll 4"/>
          <p:cNvSpPr/>
          <p:nvPr/>
        </p:nvSpPr>
        <p:spPr>
          <a:xfrm>
            <a:off x="685800" y="609600"/>
            <a:ext cx="2398357" cy="1600200"/>
          </a:xfrm>
          <a:prstGeom prst="verticalScroll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Sandbox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6" name="Vertical Scroll 5"/>
          <p:cNvSpPr/>
          <p:nvPr/>
        </p:nvSpPr>
        <p:spPr>
          <a:xfrm>
            <a:off x="5791200" y="609600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JavaScript Type</a:t>
            </a: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Checker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7" name="Vertical Scroll 6"/>
          <p:cNvSpPr/>
          <p:nvPr/>
        </p:nvSpPr>
        <p:spPr>
          <a:xfrm>
            <a:off x="685800" y="4343400"/>
            <a:ext cx="2398357" cy="1600200"/>
          </a:xfrm>
          <a:prstGeom prst="verticalScroll">
            <a:avLst/>
          </a:prstGeom>
          <a:gradFill>
            <a:gsLst>
              <a:gs pos="0">
                <a:schemeClr val="accent1">
                  <a:tint val="50000"/>
                  <a:satMod val="300000"/>
                  <a:alpha val="20000"/>
                </a:schemeClr>
              </a:gs>
              <a:gs pos="35000">
                <a:schemeClr val="accent1">
                  <a:tint val="37000"/>
                  <a:satMod val="300000"/>
                  <a:alpha val="20000"/>
                </a:schemeClr>
              </a:gs>
              <a:gs pos="100000">
                <a:schemeClr val="accent1">
                  <a:tint val="15000"/>
                  <a:satMod val="350000"/>
                  <a:alpha val="20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Typable</a:t>
            </a:r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enir Book"/>
                <a:cs typeface="Avenir Book"/>
              </a:rPr>
              <a:t> Sandbox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Avenir Book"/>
              <a:cs typeface="Avenir Book"/>
            </a:endParaRPr>
          </a:p>
        </p:txBody>
      </p:sp>
      <p:cxnSp>
        <p:nvCxnSpPr>
          <p:cNvPr id="9" name="Straight Arrow Connector 8"/>
          <p:cNvCxnSpPr>
            <a:stCxn id="5" idx="2"/>
            <a:endCxn id="7" idx="0"/>
          </p:cNvCxnSpPr>
          <p:nvPr/>
        </p:nvCxnSpPr>
        <p:spPr>
          <a:xfrm>
            <a:off x="1884979" y="2209800"/>
            <a:ext cx="0" cy="2133600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81199" y="2920425"/>
            <a:ext cx="2723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Re-Engineer?</a:t>
            </a:r>
            <a:endParaRPr lang="en-US" sz="3200" dirty="0"/>
          </a:p>
        </p:txBody>
      </p:sp>
      <p:cxnSp>
        <p:nvCxnSpPr>
          <p:cNvPr id="12" name="Straight Arrow Connector 11"/>
          <p:cNvCxnSpPr>
            <a:stCxn id="6" idx="2"/>
          </p:cNvCxnSpPr>
          <p:nvPr/>
        </p:nvCxnSpPr>
        <p:spPr>
          <a:xfrm>
            <a:off x="6990379" y="2209800"/>
            <a:ext cx="0" cy="2126400"/>
          </a:xfrm>
          <a:prstGeom prst="straightConnector1">
            <a:avLst/>
          </a:prstGeom>
          <a:ln w="76200">
            <a:solidFill>
              <a:schemeClr val="accent3">
                <a:lumMod val="75000"/>
              </a:schemeClr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62800" y="2492230"/>
            <a:ext cx="175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Allow </a:t>
            </a:r>
            <a:br>
              <a:rPr lang="en-US" sz="3200" dirty="0" smtClean="0"/>
            </a:br>
            <a:r>
              <a:rPr lang="en-US" sz="3200" dirty="0" smtClean="0"/>
              <a:t>Certain</a:t>
            </a:r>
            <a:br>
              <a:rPr lang="en-US" sz="3200" dirty="0" smtClean="0"/>
            </a:br>
            <a:r>
              <a:rPr lang="en-US" sz="3200" dirty="0" smtClean="0"/>
              <a:t>Errors</a:t>
            </a:r>
            <a:endParaRPr lang="en-US" sz="3200" dirty="0"/>
          </a:p>
        </p:txBody>
      </p:sp>
      <p:cxnSp>
        <p:nvCxnSpPr>
          <p:cNvPr id="17" name="Straight Arrow Connector 16"/>
          <p:cNvCxnSpPr>
            <a:stCxn id="6" idx="1"/>
            <a:endCxn id="5" idx="3"/>
          </p:cNvCxnSpPr>
          <p:nvPr/>
        </p:nvCxnSpPr>
        <p:spPr>
          <a:xfrm flipH="1">
            <a:off x="2884132" y="1409700"/>
            <a:ext cx="3107093" cy="0"/>
          </a:xfrm>
          <a:prstGeom prst="straightConnector1">
            <a:avLst/>
          </a:prstGeom>
          <a:ln w="381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 rot="19401184">
            <a:off x="3780289" y="1117313"/>
            <a:ext cx="1295400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FAIL!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 rot="19401184">
            <a:off x="924644" y="3579358"/>
            <a:ext cx="231516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Impractical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 rot="19401184">
            <a:off x="924644" y="4725681"/>
            <a:ext cx="2315165" cy="58477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Unwanted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343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51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52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6" grpId="0" animBg="1"/>
      <p:bldP spid="7" grpId="0" animBg="1"/>
      <p:bldP spid="10" grpId="0"/>
      <p:bldP spid="15" grpId="0"/>
      <p:bldP spid="2" grpId="0" animBg="1"/>
      <p:bldP spid="2" grpId="1" animBg="1"/>
      <p:bldP spid="22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Vertical Scroll 5"/>
          <p:cNvSpPr/>
          <p:nvPr/>
        </p:nvSpPr>
        <p:spPr>
          <a:xfrm>
            <a:off x="6512742" y="426015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Extension</a:t>
            </a:r>
            <a:endParaRPr lang="en-US" sz="2400" b="1" dirty="0">
              <a:latin typeface="Avenir Book"/>
              <a:cs typeface="Avenir Book"/>
            </a:endParaRP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Type Checker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5831"/>
            <a:ext cx="8229600" cy="3672061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We want to control </a:t>
            </a:r>
            <a:r>
              <a:rPr lang="en-US" i="1" dirty="0"/>
              <a:t>which</a:t>
            </a:r>
            <a:r>
              <a:rPr lang="en-US" dirty="0"/>
              <a:t> guarantees we want from the type system.</a:t>
            </a:r>
          </a:p>
          <a:p>
            <a:pPr marL="0" indent="0" algn="ctr">
              <a:buNone/>
            </a:pPr>
            <a:endParaRPr lang="en-US" i="1" dirty="0"/>
          </a:p>
          <a:p>
            <a:pPr marL="0" indent="0" algn="ctr">
              <a:buNone/>
            </a:pPr>
            <a:r>
              <a:rPr lang="en-US" i="1" dirty="0"/>
              <a:t>And those we don’t.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Bring the types to the code, not vice versa.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Vertical Scroll 3"/>
          <p:cNvSpPr/>
          <p:nvPr/>
        </p:nvSpPr>
        <p:spPr>
          <a:xfrm>
            <a:off x="4481945" y="426015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Sandbox</a:t>
            </a:r>
            <a:endParaRPr lang="en-US" sz="2400" b="1" dirty="0">
              <a:latin typeface="Avenir Book"/>
              <a:cs typeface="Avenir Book"/>
            </a:endParaRP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Type Checker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5" name="Vertical Scroll 4"/>
          <p:cNvSpPr/>
          <p:nvPr/>
        </p:nvSpPr>
        <p:spPr>
          <a:xfrm>
            <a:off x="2450399" y="426015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err="1" smtClean="0">
                <a:latin typeface="Avenir Book"/>
                <a:cs typeface="Avenir Book"/>
              </a:rPr>
              <a:t>jQuery</a:t>
            </a:r>
            <a:endParaRPr lang="en-US" sz="2400" b="1" dirty="0">
              <a:latin typeface="Avenir Book"/>
              <a:cs typeface="Avenir Book"/>
            </a:endParaRP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Type Checker</a:t>
            </a:r>
            <a:endParaRPr lang="en-US" sz="2400" b="1" dirty="0">
              <a:latin typeface="Avenir Book"/>
              <a:cs typeface="Avenir Book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38</a:t>
            </a:fld>
            <a:endParaRPr lang="en-US"/>
          </a:p>
        </p:txBody>
      </p:sp>
      <p:sp>
        <p:nvSpPr>
          <p:cNvPr id="8" name="Vertical Scroll 7"/>
          <p:cNvSpPr/>
          <p:nvPr/>
        </p:nvSpPr>
        <p:spPr>
          <a:xfrm>
            <a:off x="412902" y="426015"/>
            <a:ext cx="2398357" cy="1600200"/>
          </a:xfrm>
          <a:prstGeom prst="verticalScroll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JavaScript</a:t>
            </a:r>
            <a:endParaRPr lang="en-US" sz="2400" b="1" dirty="0">
              <a:latin typeface="Avenir Book"/>
              <a:cs typeface="Avenir Book"/>
            </a:endParaRPr>
          </a:p>
          <a:p>
            <a:pPr algn="ctr"/>
            <a:r>
              <a:rPr lang="en-US" sz="2400" b="1" dirty="0" smtClean="0">
                <a:latin typeface="Avenir Book"/>
                <a:cs typeface="Avenir Book"/>
              </a:rPr>
              <a:t>Type Checker</a:t>
            </a:r>
            <a:endParaRPr lang="en-US" sz="2400" b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58136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5800" y="3136613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Avenir Book"/>
                <a:cs typeface="Avenir Book"/>
              </a:rPr>
              <a:t>u</a:t>
            </a:r>
            <a:r>
              <a:rPr lang="en-US" sz="3200" dirty="0" err="1" smtClean="0">
                <a:latin typeface="Avenir Book"/>
                <a:cs typeface="Avenir Book"/>
              </a:rPr>
              <a:t>ntyped</a:t>
            </a:r>
            <a:endParaRPr lang="en-US" sz="3200" dirty="0">
              <a:latin typeface="Avenir Book"/>
              <a:cs typeface="Avenir Book"/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2971800" y="3429000"/>
            <a:ext cx="3048000" cy="2"/>
          </a:xfrm>
          <a:prstGeom prst="straightConnector1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24600" y="3136613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/>
                <a:cs typeface="Avenir Book"/>
              </a:rPr>
              <a:t>typed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5600" y="3721576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/>
                <a:cs typeface="Avenir Book"/>
              </a:rPr>
              <a:t>g</a:t>
            </a:r>
            <a:r>
              <a:rPr lang="en-US" sz="2400" dirty="0" smtClean="0">
                <a:latin typeface="Avenir Book"/>
                <a:cs typeface="Avenir Book"/>
              </a:rPr>
              <a:t>radual typing</a:t>
            </a:r>
            <a:endParaRPr lang="en-US" sz="2400" dirty="0">
              <a:latin typeface="Avenir Book"/>
              <a:cs typeface="Avenir Book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667000" y="5181600"/>
            <a:ext cx="5410200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2705100" y="914400"/>
            <a:ext cx="0" cy="426720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38200" y="22286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latin typeface="Avenir Book"/>
                <a:cs typeface="Avenir Book"/>
              </a:rPr>
              <a:t>?</a:t>
            </a:r>
            <a:endParaRPr lang="en-US" sz="7200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604462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Avenir Book"/>
                <a:cs typeface="Avenir Book"/>
              </a:rPr>
              <a:t>Where does the guarantee apply?</a:t>
            </a:r>
            <a:endParaRPr lang="en-US" sz="2400" i="1" dirty="0">
              <a:latin typeface="Avenir Book"/>
              <a:cs typeface="Avenir Book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766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Avenir Book"/>
                <a:cs typeface="Avenir Book"/>
              </a:rPr>
              <a:t>What does the guarantee mean?</a:t>
            </a:r>
            <a:endParaRPr lang="en-US" sz="2400" i="1" dirty="0"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4248964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7.913E-7 L 0.08333 0.24595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1228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37436E-6 L 3.33333E-6 0.25544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37436E-6 L 0.02083 -0.377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-1888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37436E-6 L -3.33333E-6 0.33318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8" grpId="1"/>
      <p:bldP spid="12" grpId="0"/>
      <p:bldP spid="12" grpId="1"/>
      <p:bldP spid="21" grpId="0"/>
      <p:bldP spid="21" grpId="1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038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 smtClean="0">
                <a:latin typeface="Consolas"/>
                <a:cs typeface="Consolas"/>
              </a:rPr>
              <a:t>	[][(![]+[])[!+[]+!+[]+!+[]]+(!![]+[][(![]+[])[+[]]+(![]+[]+[][[]])[+!+[]+[+[]]]+(![]+[])[!+[]+!+[]]+(!![]+[])[+[]]+(!![]+[])[!+[]+!+[]+!+[]]+(!![]+[])[+!+[]]])[+!+[]+[+[]]]+(!![]+[])[+!+[]]+(!![]+[])[+[]]][([][(![]+[])[+[]]+(![]+[]+[][[]])[+!+[]+[+[]]]+(![]+[])[!+[]+!+[]]+(!![]+[])[+[]]+(!![]+[])[!+[]+!+[]+!+[]]+(!![]+[])[+!+[]]]+[])[!+[]+!+[]+!+[]]+(![]+[])[+!+[]]+(![]+[])[!+[]+!+[]]+(![]+[])[!+[]+!+[]]]()[(![]+[])[!+[]+!+[]]+(!![]+[][(![]+[])[+[]]+(![]+[]+[][[]])[+!+[]+[+[]]]+(![]+[])[!+[]+!+[]]+(!![]+[])[+[]]+(!![]+[])[!+[]+!+[]+!+[]]+(!![]+[])[+!+[]]])[+!+[]+[+[]]]+([][(![]+[])[+[]]+(![]+[]+[][[]])[+!+[]+[+[]]]+(![]+[])[!+[]+!+[]]+(!![]+[])[+[]]+(!![]+[])[!+[]+!+[]+!+[]]+(!![]+[])[+!+[]]]+[])[!+[]+!+[]+!+[]]+(![]+[])[+!+[]]+(!![]+[])[+[]]+(![]+[]+[][[]])[+!+[]+[+[]]]+(!![]+[][(![]+[])[+[]]+(![]+[]+[][[]])[+!+[]+[+[]]]+(![]+[])[!+[]+!+[]]+(!![]+[])[+[]]+(!![]+[])[!+[]+!+[]+!+[]]+(!![]+[])[+!+[]]])[+!+[]+[+[]]]+([][[]]+[])[+!+[]]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5410200"/>
            <a:ext cx="861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 New" pitchFamily="49" charset="0"/>
                <a:cs typeface="Courier New" pitchFamily="49" charset="0"/>
                <a:hlinkClick r:id="rId2"/>
              </a:rPr>
              <a:t>http://discogscounter.getfreehosting.co.uk/js-noalnum_com.php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7300" y="59436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venir Book"/>
                <a:cs typeface="Avenir Book"/>
              </a:rPr>
              <a:t>“Converts </a:t>
            </a:r>
            <a:r>
              <a:rPr lang="en-US" dirty="0" err="1" smtClean="0">
                <a:latin typeface="Avenir Book"/>
                <a:cs typeface="Avenir Book"/>
              </a:rPr>
              <a:t>javascript</a:t>
            </a:r>
            <a:r>
              <a:rPr lang="en-US" dirty="0" smtClean="0">
                <a:latin typeface="Avenir Book"/>
                <a:cs typeface="Avenir Book"/>
              </a:rPr>
              <a:t> command [to use] only []()+! characters”</a:t>
            </a:r>
            <a:endParaRPr lang="en-US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0" y="47244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a.k.a., </a:t>
            </a:r>
            <a:r>
              <a:rPr lang="en-US" dirty="0" err="1" smtClean="0">
                <a:latin typeface="Courier New" pitchFamily="49" charset="0"/>
                <a:cs typeface="Courier New" pitchFamily="49" charset="0"/>
              </a:rPr>
              <a:t>window.location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1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Soundness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9812895">
            <a:off x="6359815" y="1558750"/>
            <a:ext cx="2819400" cy="584775"/>
          </a:xfrm>
          <a:prstGeom prst="rect">
            <a:avLst/>
          </a:prstGeom>
          <a:solidFill>
            <a:schemeClr val="accent5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Preservation</a:t>
            </a: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 rot="19812895">
            <a:off x="6359815" y="3495276"/>
            <a:ext cx="2819400" cy="584775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Progress</a:t>
            </a:r>
            <a:endParaRPr lang="en-US" sz="32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If      </a:t>
            </a:r>
            <a:r>
              <a:rPr lang="el-GR" dirty="0" smtClean="0"/>
              <a:t>Γ</a:t>
            </a:r>
            <a:r>
              <a:rPr lang="en-US" dirty="0" smtClean="0"/>
              <a:t> ⊢ </a:t>
            </a:r>
            <a:r>
              <a:rPr lang="en-US" i="1" dirty="0" smtClean="0"/>
              <a:t>e</a:t>
            </a:r>
            <a:r>
              <a:rPr lang="en-US" dirty="0" smtClean="0"/>
              <a:t> : </a:t>
            </a:r>
            <a:r>
              <a:rPr lang="el-GR" dirty="0" smtClean="0">
                <a:sym typeface="Wingdings" pitchFamily="2" charset="2"/>
              </a:rPr>
              <a:t>τ</a:t>
            </a:r>
            <a:r>
              <a:rPr lang="en-US" dirty="0" smtClean="0"/>
              <a:t> and </a:t>
            </a:r>
            <a:r>
              <a:rPr lang="en-US" i="1" dirty="0" smtClean="0"/>
              <a:t>e </a:t>
            </a:r>
            <a:r>
              <a:rPr lang="en-US" dirty="0" smtClean="0">
                <a:sym typeface="Wingdings"/>
              </a:rPr>
              <a:t></a:t>
            </a:r>
            <a:r>
              <a:rPr lang="en-US" i="1" dirty="0" smtClean="0">
                <a:sym typeface="Wingdings"/>
              </a:rPr>
              <a:t> </a:t>
            </a:r>
            <a:r>
              <a:rPr lang="en-US" i="1" dirty="0" smtClean="0">
                <a:sym typeface="Wingdings" pitchFamily="2" charset="2"/>
              </a:rPr>
              <a:t>e’</a:t>
            </a:r>
            <a:r>
              <a:rPr lang="en-US" dirty="0" smtClean="0">
                <a:sym typeface="Wingdings" pitchFamily="2" charset="2"/>
              </a:rPr>
              <a:t>, then</a:t>
            </a:r>
          </a:p>
          <a:p>
            <a:pPr>
              <a:buNone/>
            </a:pPr>
            <a:r>
              <a:rPr lang="en-US" dirty="0">
                <a:sym typeface="Wingdings" pitchFamily="2" charset="2"/>
              </a:rPr>
              <a:t> </a:t>
            </a:r>
            <a:r>
              <a:rPr lang="en-US" dirty="0" smtClean="0">
                <a:sym typeface="Wingdings" pitchFamily="2" charset="2"/>
              </a:rPr>
              <a:t>      </a:t>
            </a:r>
            <a:r>
              <a:rPr lang="el-GR" dirty="0" smtClean="0"/>
              <a:t>Γ</a:t>
            </a:r>
            <a:r>
              <a:rPr lang="en-US" dirty="0" smtClean="0"/>
              <a:t> </a:t>
            </a:r>
            <a:r>
              <a:rPr lang="en-US" dirty="0"/>
              <a:t>⊢ </a:t>
            </a:r>
            <a:r>
              <a:rPr lang="en-US" i="1" dirty="0" smtClean="0">
                <a:sym typeface="Wingdings" pitchFamily="2" charset="2"/>
              </a:rPr>
              <a:t>e’</a:t>
            </a:r>
            <a:r>
              <a:rPr lang="en-US" dirty="0" smtClean="0">
                <a:sym typeface="Wingdings" pitchFamily="2" charset="2"/>
              </a:rPr>
              <a:t> : </a:t>
            </a:r>
            <a:r>
              <a:rPr lang="el-GR" dirty="0" smtClean="0">
                <a:sym typeface="Wingdings" pitchFamily="2" charset="2"/>
              </a:rPr>
              <a:t>τ</a:t>
            </a:r>
            <a:endParaRPr lang="en-US" dirty="0" smtClean="0">
              <a:sym typeface="Wingdings" pitchFamily="2" charset="2"/>
            </a:endParaRPr>
          </a:p>
          <a:p>
            <a:pPr>
              <a:buNone/>
            </a:pPr>
            <a:endParaRPr lang="en-US" dirty="0" smtClean="0">
              <a:sym typeface="Wingdings" pitchFamily="2" charset="2"/>
            </a:endParaRPr>
          </a:p>
          <a:p>
            <a:pPr>
              <a:buNone/>
            </a:pPr>
            <a:r>
              <a:rPr lang="en-US" dirty="0" smtClean="0">
                <a:sym typeface="Wingdings" pitchFamily="2" charset="2"/>
              </a:rPr>
              <a:t>If      </a:t>
            </a:r>
            <a:r>
              <a:rPr lang="el-GR" dirty="0" smtClean="0"/>
              <a:t>Γ</a:t>
            </a:r>
            <a:r>
              <a:rPr lang="en-US" dirty="0" smtClean="0"/>
              <a:t> </a:t>
            </a:r>
            <a:r>
              <a:rPr lang="en-US" dirty="0"/>
              <a:t>⊢ </a:t>
            </a:r>
            <a:r>
              <a:rPr lang="en-US" i="1" dirty="0" smtClean="0">
                <a:sym typeface="Wingdings" pitchFamily="2" charset="2"/>
              </a:rPr>
              <a:t>e</a:t>
            </a:r>
            <a:r>
              <a:rPr lang="en-US" dirty="0" smtClean="0">
                <a:sym typeface="Wingdings" pitchFamily="2" charset="2"/>
              </a:rPr>
              <a:t> : </a:t>
            </a:r>
            <a:r>
              <a:rPr lang="el-GR" dirty="0" smtClean="0">
                <a:sym typeface="Wingdings" pitchFamily="2" charset="2"/>
              </a:rPr>
              <a:t>τ</a:t>
            </a:r>
            <a:r>
              <a:rPr lang="en-US" dirty="0" smtClean="0">
                <a:sym typeface="Wingdings" pitchFamily="2" charset="2"/>
              </a:rPr>
              <a:t>, then either</a:t>
            </a:r>
          </a:p>
          <a:p>
            <a:r>
              <a:rPr lang="en-US" i="1" dirty="0" smtClean="0">
                <a:sym typeface="Wingdings" pitchFamily="2" charset="2"/>
              </a:rPr>
              <a:t>e</a:t>
            </a:r>
            <a:r>
              <a:rPr lang="en-US" dirty="0" smtClean="0">
                <a:sym typeface="Wingdings" pitchFamily="2" charset="2"/>
              </a:rPr>
              <a:t> is a value</a:t>
            </a:r>
          </a:p>
          <a:p>
            <a:r>
              <a:rPr lang="en-US" dirty="0" smtClean="0">
                <a:sym typeface="Symbol"/>
              </a:rPr>
              <a:t> </a:t>
            </a:r>
            <a:r>
              <a:rPr lang="en-US" i="1" dirty="0" smtClean="0">
                <a:sym typeface="Wingdings" pitchFamily="2" charset="2"/>
              </a:rPr>
              <a:t>e</a:t>
            </a:r>
            <a:r>
              <a:rPr lang="en-US" i="1" dirty="0" smtClean="0">
                <a:sym typeface="Symbol"/>
              </a:rPr>
              <a:t>’</a:t>
            </a:r>
            <a:r>
              <a:rPr lang="en-US" dirty="0" smtClean="0">
                <a:sym typeface="Symbol"/>
              </a:rPr>
              <a:t> . </a:t>
            </a:r>
            <a:r>
              <a:rPr lang="en-US" i="1" dirty="0" smtClean="0">
                <a:sym typeface="Wingdings" pitchFamily="2" charset="2"/>
              </a:rPr>
              <a:t>e</a:t>
            </a:r>
            <a:r>
              <a:rPr lang="en-US" dirty="0" smtClean="0">
                <a:sym typeface="Wingdings" pitchFamily="2" charset="2"/>
              </a:rPr>
              <a:t> 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i="1" dirty="0" smtClean="0">
                <a:sym typeface="Wingdings" pitchFamily="2" charset="2"/>
              </a:rPr>
              <a:t>e’</a:t>
            </a:r>
          </a:p>
          <a:p>
            <a:r>
              <a:rPr lang="en-US" i="1" dirty="0" smtClean="0">
                <a:sym typeface="Wingdings" pitchFamily="2" charset="2"/>
              </a:rPr>
              <a:t>e</a:t>
            </a:r>
            <a:r>
              <a:rPr lang="en-US" dirty="0" smtClean="0">
                <a:sym typeface="Wingdings" pitchFamily="2" charset="2"/>
              </a:rPr>
              <a:t> is one of a pre-defined set of errors</a:t>
            </a:r>
          </a:p>
        </p:txBody>
      </p:sp>
    </p:spTree>
    <p:extLst>
      <p:ext uri="{BB962C8B-B14F-4D97-AF65-F5344CB8AC3E}">
        <p14:creationId xmlns:p14="http://schemas.microsoft.com/office/powerpoint/2010/main" val="755393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 smtClean="0"/>
                  <a:t>If      </a:t>
                </a:r>
                <a:r>
                  <a:rPr lang="el-GR" dirty="0" smtClean="0"/>
                  <a:t>Γ</a:t>
                </a:r>
                <a:r>
                  <a:rPr lang="en-US" dirty="0" smtClean="0"/>
                  <a:t> ⊢ 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 : </a:t>
                </a:r>
                <a:r>
                  <a:rPr lang="el-GR" dirty="0" smtClean="0">
                    <a:sym typeface="Wingdings" pitchFamily="2" charset="2"/>
                  </a:rPr>
                  <a:t>τ</a:t>
                </a:r>
                <a:r>
                  <a:rPr lang="en-US" dirty="0" smtClean="0"/>
                  <a:t> and </a:t>
                </a:r>
                <a:r>
                  <a:rPr lang="en-US" i="1" dirty="0" smtClean="0"/>
                  <a:t>e</a:t>
                </a:r>
                <a:r>
                  <a:rPr lang="en-US" dirty="0" smtClean="0"/>
                  <a:t> </a:t>
                </a:r>
                <a14:m>
                  <m:oMath xmlns=""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>
                    <a:sym typeface="Wingdings" pitchFamily="2" charset="2"/>
                  </a:rPr>
                  <a:t> </a:t>
                </a:r>
                <a:r>
                  <a:rPr lang="en-US" i="1" dirty="0" smtClean="0">
                    <a:sym typeface="Wingdings" pitchFamily="2" charset="2"/>
                  </a:rPr>
                  <a:t>e’</a:t>
                </a:r>
                <a:r>
                  <a:rPr lang="en-US" dirty="0" smtClean="0">
                    <a:sym typeface="Wingdings" pitchFamily="2" charset="2"/>
                  </a:rPr>
                  <a:t>, then</a:t>
                </a:r>
              </a:p>
              <a:p>
                <a:pPr>
                  <a:buNone/>
                </a:pPr>
                <a:r>
                  <a:rPr lang="en-US" dirty="0">
                    <a:sym typeface="Wingdings" pitchFamily="2" charset="2"/>
                  </a:rPr>
                  <a:t> </a:t>
                </a:r>
                <a:r>
                  <a:rPr lang="en-US" dirty="0" smtClean="0">
                    <a:sym typeface="Wingdings" pitchFamily="2" charset="2"/>
                  </a:rPr>
                  <a:t>      </a:t>
                </a:r>
                <a:r>
                  <a:rPr lang="el-GR" dirty="0" smtClean="0"/>
                  <a:t>Γ</a:t>
                </a:r>
                <a:r>
                  <a:rPr lang="en-US" dirty="0" smtClean="0"/>
                  <a:t> </a:t>
                </a:r>
                <a:r>
                  <a:rPr lang="en-US" dirty="0"/>
                  <a:t>⊢ </a:t>
                </a:r>
                <a:r>
                  <a:rPr lang="en-US" i="1" dirty="0" smtClean="0">
                    <a:sym typeface="Wingdings" pitchFamily="2" charset="2"/>
                  </a:rPr>
                  <a:t>e’</a:t>
                </a:r>
                <a:r>
                  <a:rPr lang="en-US" dirty="0" smtClean="0">
                    <a:sym typeface="Wingdings" pitchFamily="2" charset="2"/>
                  </a:rPr>
                  <a:t> : </a:t>
                </a:r>
                <a:r>
                  <a:rPr lang="el-GR" dirty="0" smtClean="0">
                    <a:sym typeface="Wingdings" pitchFamily="2" charset="2"/>
                  </a:rPr>
                  <a:t>τ</a:t>
                </a:r>
                <a:endParaRPr lang="en-US" dirty="0" smtClean="0">
                  <a:sym typeface="Wingdings" pitchFamily="2" charset="2"/>
                </a:endParaRPr>
              </a:p>
              <a:p>
                <a:pPr>
                  <a:buNone/>
                </a:pPr>
                <a:endParaRPr lang="en-US" dirty="0" smtClean="0">
                  <a:sym typeface="Wingdings" pitchFamily="2" charset="2"/>
                </a:endParaRPr>
              </a:p>
              <a:p>
                <a:pPr>
                  <a:buNone/>
                </a:pPr>
                <a:r>
                  <a:rPr lang="en-US" dirty="0" smtClean="0">
                    <a:sym typeface="Wingdings" pitchFamily="2" charset="2"/>
                  </a:rPr>
                  <a:t>If      </a:t>
                </a:r>
                <a:r>
                  <a:rPr lang="el-GR" dirty="0" smtClean="0"/>
                  <a:t>Γ</a:t>
                </a:r>
                <a:r>
                  <a:rPr lang="en-US" dirty="0" smtClean="0"/>
                  <a:t> </a:t>
                </a:r>
                <a:r>
                  <a:rPr lang="en-US" dirty="0"/>
                  <a:t>⊢ </a:t>
                </a:r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dirty="0" smtClean="0">
                    <a:sym typeface="Wingdings" pitchFamily="2" charset="2"/>
                  </a:rPr>
                  <a:t> : </a:t>
                </a:r>
                <a:r>
                  <a:rPr lang="el-GR" dirty="0" smtClean="0">
                    <a:sym typeface="Wingdings" pitchFamily="2" charset="2"/>
                  </a:rPr>
                  <a:t>τ</a:t>
                </a:r>
                <a:r>
                  <a:rPr lang="en-US" dirty="0" smtClean="0">
                    <a:sym typeface="Wingdings" pitchFamily="2" charset="2"/>
                  </a:rPr>
                  <a:t>, then either</a:t>
                </a:r>
              </a:p>
              <a:p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dirty="0" smtClean="0">
                    <a:sym typeface="Wingdings" pitchFamily="2" charset="2"/>
                  </a:rPr>
                  <a:t> is a value</a:t>
                </a:r>
              </a:p>
              <a:p>
                <a:r>
                  <a:rPr lang="en-US" dirty="0" smtClean="0">
                    <a:sym typeface="Symbol"/>
                  </a:rPr>
                  <a:t> </a:t>
                </a:r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i="1" dirty="0" smtClean="0">
                    <a:sym typeface="Symbol"/>
                  </a:rPr>
                  <a:t>’</a:t>
                </a:r>
                <a:r>
                  <a:rPr lang="en-US" dirty="0" smtClean="0">
                    <a:sym typeface="Symbol"/>
                  </a:rPr>
                  <a:t> . </a:t>
                </a:r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dirty="0" smtClean="0">
                    <a:sym typeface="Wingdings" pitchFamily="2" charset="2"/>
                  </a:rPr>
                  <a:t> </a:t>
                </a:r>
                <a14:m>
                  <m:oMath xmlns="" xmlns:m="http://schemas.openxmlformats.org/officeDocument/2006/math">
                    <m:r>
                      <a:rPr lang="en-US" i="1">
                        <a:latin typeface="Cambria Math"/>
                      </a:rPr>
                      <m:t>→</m:t>
                    </m:r>
                  </m:oMath>
                </a14:m>
                <a:r>
                  <a:rPr lang="en-US" dirty="0" smtClean="0">
                    <a:sym typeface="Wingdings" pitchFamily="2" charset="2"/>
                  </a:rPr>
                  <a:t> </a:t>
                </a:r>
                <a:r>
                  <a:rPr lang="en-US" i="1" dirty="0" smtClean="0">
                    <a:sym typeface="Wingdings" pitchFamily="2" charset="2"/>
                  </a:rPr>
                  <a:t>e’</a:t>
                </a:r>
              </a:p>
              <a:p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dirty="0" smtClean="0">
                    <a:sym typeface="Wingdings" pitchFamily="2" charset="2"/>
                  </a:rPr>
                  <a:t> is one of a pre-defined set of errors</a:t>
                </a:r>
              </a:p>
              <a:p>
                <a:r>
                  <a:rPr lang="en-US" i="1" dirty="0" smtClean="0">
                    <a:sym typeface="Wingdings" pitchFamily="2" charset="2"/>
                  </a:rPr>
                  <a:t>e</a:t>
                </a:r>
                <a:r>
                  <a:rPr lang="en-US" dirty="0" smtClean="0">
                    <a:sym typeface="Wingdings" pitchFamily="2" charset="2"/>
                  </a:rPr>
                  <a:t> is an error in </a:t>
                </a:r>
                <a:r>
                  <a:rPr lang="el-GR" dirty="0" smtClean="0">
                    <a:effectLst>
                      <a:glow rad="228600">
                        <a:schemeClr val="accent5">
                          <a:satMod val="175000"/>
                          <a:alpha val="40000"/>
                        </a:schemeClr>
                      </a:glow>
                    </a:effectLst>
                  </a:rPr>
                  <a:t>Ω</a:t>
                </a:r>
                <a:endParaRPr lang="en-US" dirty="0" smtClean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800600"/>
              </a:xfrm>
              <a:blipFill rotWithShape="1">
                <a:blip r:embed="rId2"/>
                <a:stretch>
                  <a:fillRect l="-1111" b="-12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 Soundness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19812895">
            <a:off x="6359815" y="1558750"/>
            <a:ext cx="2819400" cy="584775"/>
          </a:xfrm>
          <a:prstGeom prst="rect">
            <a:avLst/>
          </a:prstGeom>
          <a:solidFill>
            <a:schemeClr val="accent5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Preservation</a:t>
            </a:r>
            <a:endParaRPr lang="en-US" sz="3200" i="1" dirty="0"/>
          </a:p>
        </p:txBody>
      </p:sp>
      <p:sp>
        <p:nvSpPr>
          <p:cNvPr id="6" name="TextBox 5"/>
          <p:cNvSpPr txBox="1"/>
          <p:nvPr/>
        </p:nvSpPr>
        <p:spPr>
          <a:xfrm rot="19812895">
            <a:off x="6359815" y="3495276"/>
            <a:ext cx="2819400" cy="584775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smtClean="0"/>
              <a:t>Progress</a:t>
            </a:r>
            <a:endParaRPr lang="en-US" sz="3200" i="1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41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85600" y="1603425"/>
            <a:ext cx="7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Ω</a:t>
            </a:r>
            <a:r>
              <a:rPr lang="en-US" sz="3200" dirty="0" smtClean="0"/>
              <a:t>;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2184000"/>
            <a:ext cx="7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Ω</a:t>
            </a:r>
            <a:r>
              <a:rPr lang="en-US" sz="3200" dirty="0" smtClean="0"/>
              <a:t>;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885600" y="3367200"/>
            <a:ext cx="7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3200" dirty="0" smtClean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Ω</a:t>
            </a:r>
            <a:r>
              <a:rPr lang="en-US" sz="3200" dirty="0" smtClean="0"/>
              <a:t>;</a:t>
            </a:r>
            <a:endParaRPr lang="en-US" sz="3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1000" y="5448300"/>
            <a:ext cx="7459702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187097" y="5207000"/>
            <a:ext cx="2209800" cy="457200"/>
          </a:xfrm>
          <a:prstGeom prst="roundRect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02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  <p:bldP spid="1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5FF21-CA2E-4C33-A2F2-E5CD5C44949C}" type="slidenum">
              <a:rPr lang="en-US" smtClean="0"/>
              <a:t>42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400" y="5410200"/>
            <a:ext cx="1981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Avenir Book"/>
                <a:cs typeface="Avenir Book"/>
              </a:rPr>
              <a:t>u</a:t>
            </a:r>
            <a:r>
              <a:rPr lang="en-US" sz="3200" dirty="0" err="1" smtClean="0">
                <a:latin typeface="Avenir Book"/>
                <a:cs typeface="Avenir Book"/>
              </a:rPr>
              <a:t>ntyped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533400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venir Book"/>
                <a:cs typeface="Avenir Book"/>
              </a:rPr>
              <a:t>typed</a:t>
            </a:r>
            <a:endParaRPr lang="en-US" sz="3200" dirty="0">
              <a:latin typeface="Avenir Book"/>
              <a:cs typeface="Avenir Book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95600" y="5410199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venir Book"/>
                <a:cs typeface="Avenir Book"/>
              </a:rPr>
              <a:t>g</a:t>
            </a:r>
            <a:r>
              <a:rPr lang="en-US" sz="2400" dirty="0" smtClean="0">
                <a:latin typeface="Avenir Book"/>
                <a:cs typeface="Avenir Book"/>
              </a:rPr>
              <a:t>radual typing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90800" y="604462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Avenir Book"/>
                <a:cs typeface="Avenir Book"/>
              </a:rPr>
              <a:t>Where does the guarantee apply?</a:t>
            </a:r>
            <a:endParaRPr lang="en-US" sz="2400" i="1" dirty="0">
              <a:latin typeface="Avenir Book"/>
              <a:cs typeface="Avenir Book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2667000" y="5181600"/>
            <a:ext cx="5410200" cy="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705100" y="914400"/>
            <a:ext cx="76200" cy="4267200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3276600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smtClean="0">
                <a:latin typeface="Avenir Book"/>
                <a:cs typeface="Avenir Book"/>
              </a:rPr>
              <a:t>What does the guarantee mean?</a:t>
            </a:r>
            <a:endParaRPr lang="en-US" sz="2400" i="1" dirty="0"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64" y="2472188"/>
            <a:ext cx="5759798" cy="1174821"/>
          </a:xfrm>
          <a:prstGeom prst="rect">
            <a:avLst/>
          </a:prstGeom>
          <a:ln w="38100" cmpd="sng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1371850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524450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0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with Desugaring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413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896100" y="6858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>
                <a:sym typeface="Symbol"/>
              </a:rPr>
              <a:t>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2438400" y="1224409"/>
            <a:ext cx="44577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“their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“our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cxnSp>
        <p:nvCxnSpPr>
          <p:cNvPr id="9" name="Straight Arrow Connector 8"/>
          <p:cNvCxnSpPr>
            <a:stCxn id="2" idx="2"/>
            <a:endCxn id="6" idx="0"/>
          </p:cNvCxnSpPr>
          <p:nvPr/>
        </p:nvCxnSpPr>
        <p:spPr>
          <a:xfrm rot="5400000">
            <a:off x="2364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 rot="5400000">
            <a:off x="66372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81450" y="757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AB9B4-E359-46EF-8323-4D1FC0BA4555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9" name="Donut 18"/>
          <p:cNvSpPr/>
          <p:nvPr/>
        </p:nvSpPr>
        <p:spPr>
          <a:xfrm>
            <a:off x="6705600" y="533400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Donut 21"/>
          <p:cNvSpPr/>
          <p:nvPr/>
        </p:nvSpPr>
        <p:spPr>
          <a:xfrm>
            <a:off x="3610932" y="562936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 evaluator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0198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ym typeface="Symbol"/>
              </a:rPr>
              <a:t></a:t>
            </a:r>
            <a:r>
              <a:rPr lang="en-US" baseline="-25000" dirty="0" smtClean="0">
                <a:sym typeface="Symbol"/>
              </a:rPr>
              <a:t>L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evaluator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057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460" y="132142"/>
            <a:ext cx="2771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var</a:t>
            </a:r>
            <a:r>
              <a:rPr lang="en-US" dirty="0">
                <a:latin typeface="Consolas"/>
                <a:cs typeface="Consolas"/>
              </a:rPr>
              <a:t> o = new Object()</a:t>
            </a:r>
          </a:p>
          <a:p>
            <a:r>
              <a:rPr lang="en-US" dirty="0" err="1">
                <a:latin typeface="Consolas"/>
                <a:cs typeface="Consolas"/>
              </a:rPr>
              <a:t>o.x</a:t>
            </a:r>
            <a:r>
              <a:rPr lang="en-US" dirty="0">
                <a:latin typeface="Consolas"/>
                <a:cs typeface="Consolas"/>
              </a:rPr>
              <a:t> = 1</a:t>
            </a:r>
          </a:p>
        </p:txBody>
      </p:sp>
      <p:sp>
        <p:nvSpPr>
          <p:cNvPr id="3" name="Rectangle 2"/>
          <p:cNvSpPr/>
          <p:nvPr/>
        </p:nvSpPr>
        <p:spPr>
          <a:xfrm>
            <a:off x="3781388" y="125288"/>
            <a:ext cx="4116284" cy="332398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{let</a:t>
            </a:r>
          </a:p>
          <a:p>
            <a:r>
              <a:rPr lang="en-US" sz="1000" dirty="0"/>
              <a:t> (%context = %</a:t>
            </a:r>
            <a:r>
              <a:rPr lang="en-US" sz="1000" dirty="0" err="1"/>
              <a:t>nonstrictContext</a:t>
            </a:r>
            <a:r>
              <a:rPr lang="en-US" sz="1000" dirty="0"/>
              <a:t>)</a:t>
            </a:r>
          </a:p>
          <a:p>
            <a:r>
              <a:rPr lang="en-US" sz="1000" dirty="0"/>
              <a:t> {%</a:t>
            </a:r>
            <a:r>
              <a:rPr lang="en-US" sz="1000" dirty="0" err="1"/>
              <a:t>defineGlobalVar</a:t>
            </a:r>
            <a:r>
              <a:rPr lang="en-US" sz="1000" dirty="0"/>
              <a:t>(%context,</a:t>
            </a:r>
          </a:p>
          <a:p>
            <a:r>
              <a:rPr lang="en-US" sz="1000" dirty="0"/>
              <a:t>                   "o");</a:t>
            </a:r>
          </a:p>
          <a:p>
            <a:r>
              <a:rPr lang="en-US" sz="1000" dirty="0"/>
              <a:t>  %</a:t>
            </a:r>
            <a:r>
              <a:rPr lang="en-US" sz="1000" dirty="0" err="1"/>
              <a:t>defineGlobalAccessors</a:t>
            </a:r>
            <a:r>
              <a:rPr lang="en-US" sz="1000" dirty="0"/>
              <a:t>(%context,</a:t>
            </a:r>
          </a:p>
          <a:p>
            <a:r>
              <a:rPr lang="en-US" sz="1000" dirty="0"/>
              <a:t>                         "Object");</a:t>
            </a:r>
          </a:p>
          <a:p>
            <a:r>
              <a:rPr lang="en-US" sz="1000" dirty="0"/>
              <a:t>  {let</a:t>
            </a:r>
          </a:p>
          <a:p>
            <a:r>
              <a:rPr lang="en-US" sz="1000" dirty="0"/>
              <a:t>   (#strict = false)</a:t>
            </a:r>
          </a:p>
          <a:p>
            <a:r>
              <a:rPr lang="en-US" sz="1000" dirty="0"/>
              <a:t>   {%</a:t>
            </a:r>
            <a:r>
              <a:rPr lang="en-US" sz="1000" dirty="0" err="1"/>
              <a:t>EnvCheckAssign</a:t>
            </a:r>
            <a:r>
              <a:rPr lang="en-US" sz="1000" dirty="0"/>
              <a:t>(%context,</a:t>
            </a:r>
          </a:p>
          <a:p>
            <a:r>
              <a:rPr lang="en-US" sz="1000" dirty="0"/>
              <a:t>                    "o",</a:t>
            </a:r>
          </a:p>
          <a:p>
            <a:r>
              <a:rPr lang="en-US" sz="1000" dirty="0"/>
              <a:t>                    {let</a:t>
            </a:r>
          </a:p>
          <a:p>
            <a:r>
              <a:rPr lang="en-US" sz="1000" dirty="0"/>
              <a:t>                     (%constr1 = %context["Object" , {[#proto: null,</a:t>
            </a:r>
          </a:p>
          <a:p>
            <a:r>
              <a:rPr lang="en-US" sz="1000" dirty="0"/>
              <a:t>                                                       #class: "Object",</a:t>
            </a:r>
          </a:p>
          <a:p>
            <a:r>
              <a:rPr lang="en-US" sz="1000" dirty="0"/>
              <a:t>                                                       #extensible: true,]}])</a:t>
            </a:r>
          </a:p>
          <a:p>
            <a:r>
              <a:rPr lang="en-US" sz="1000" dirty="0"/>
              <a:t>                     if (prim("!", prim("</a:t>
            </a:r>
            <a:r>
              <a:rPr lang="en-US" sz="1000" dirty="0" err="1"/>
              <a:t>stx</a:t>
            </a:r>
            <a:r>
              <a:rPr lang="en-US" sz="1000" dirty="0"/>
              <a:t>=", prim("</a:t>
            </a:r>
            <a:r>
              <a:rPr lang="en-US" sz="1000" dirty="0" err="1"/>
              <a:t>typeof</a:t>
            </a:r>
            <a:r>
              <a:rPr lang="en-US" sz="1000" dirty="0"/>
              <a:t>", %constr1) , "function")))</a:t>
            </a:r>
          </a:p>
          <a:p>
            <a:r>
              <a:rPr lang="en-US" sz="1000" dirty="0"/>
              <a:t>                        {%</a:t>
            </a:r>
            <a:r>
              <a:rPr lang="en-US" sz="1000" dirty="0" err="1"/>
              <a:t>TypeError</a:t>
            </a:r>
            <a:r>
              <a:rPr lang="en-US" sz="1000" dirty="0"/>
              <a:t>("Constructor was not a function")}</a:t>
            </a:r>
          </a:p>
          <a:p>
            <a:r>
              <a:rPr lang="en-US" sz="1000" dirty="0"/>
              <a:t>                        else</a:t>
            </a:r>
          </a:p>
          <a:p>
            <a:r>
              <a:rPr lang="en-US" sz="1000" dirty="0"/>
              <a:t>                        {{let</a:t>
            </a:r>
          </a:p>
          <a:p>
            <a:r>
              <a:rPr lang="en-US" sz="1000" dirty="0"/>
              <a:t>                          (%cproto2 = %constr1["prototype" , {[#proto: null,</a:t>
            </a:r>
          </a:p>
          <a:p>
            <a:r>
              <a:rPr lang="en-US" sz="1000" dirty="0"/>
              <a:t>                                                               #class: "Object",</a:t>
            </a:r>
          </a:p>
          <a:p>
            <a:r>
              <a:rPr lang="en-US" sz="1000" dirty="0"/>
              <a:t>                                                               #extensible: true,]}])</a:t>
            </a:r>
          </a:p>
        </p:txBody>
      </p:sp>
      <p:sp>
        <p:nvSpPr>
          <p:cNvPr id="4" name="Rectangle 3"/>
          <p:cNvSpPr/>
          <p:nvPr/>
        </p:nvSpPr>
        <p:spPr>
          <a:xfrm>
            <a:off x="6642219" y="3752759"/>
            <a:ext cx="2343246" cy="209288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{let</a:t>
            </a:r>
          </a:p>
          <a:p>
            <a:r>
              <a:rPr lang="en-US" sz="1000" dirty="0"/>
              <a:t> (%cproto2 = if (%</a:t>
            </a:r>
            <a:r>
              <a:rPr lang="en-US" sz="1000" dirty="0" err="1"/>
              <a:t>IsObject</a:t>
            </a:r>
            <a:r>
              <a:rPr lang="en-US" sz="1000" dirty="0"/>
              <a:t>(%cproto2))</a:t>
            </a:r>
          </a:p>
          <a:p>
            <a:r>
              <a:rPr lang="en-US" sz="1000" dirty="0"/>
              <a:t>                {%cproto2}</a:t>
            </a:r>
          </a:p>
          <a:p>
            <a:r>
              <a:rPr lang="en-US" sz="1000" dirty="0"/>
              <a:t>                else</a:t>
            </a:r>
          </a:p>
          <a:p>
            <a:r>
              <a:rPr lang="en-US" sz="1000" dirty="0"/>
              <a:t>                {%</a:t>
            </a:r>
            <a:r>
              <a:rPr lang="en-US" sz="1000" dirty="0" err="1"/>
              <a:t>ObjectProto</a:t>
            </a:r>
            <a:r>
              <a:rPr lang="en-US" sz="1000" dirty="0"/>
              <a:t>})</a:t>
            </a:r>
          </a:p>
          <a:p>
            <a:r>
              <a:rPr lang="en-US" sz="1000" dirty="0"/>
              <a:t> {if (prim("!", %</a:t>
            </a:r>
            <a:r>
              <a:rPr lang="en-US" sz="1000" dirty="0" err="1"/>
              <a:t>IsObject</a:t>
            </a:r>
            <a:r>
              <a:rPr lang="en-US" sz="1000" dirty="0"/>
              <a:t>(%cproto2)))</a:t>
            </a:r>
          </a:p>
          <a:p>
            <a:r>
              <a:rPr lang="en-US" sz="1000" dirty="0"/>
              <a:t>     {%cproto2 := %</a:t>
            </a:r>
            <a:r>
              <a:rPr lang="en-US" sz="1000" dirty="0" err="1"/>
              <a:t>ObjectProto</a:t>
            </a:r>
            <a:r>
              <a:rPr lang="en-US" sz="1000" dirty="0"/>
              <a:t>}</a:t>
            </a:r>
          </a:p>
          <a:p>
            <a:r>
              <a:rPr lang="en-US" sz="1000" dirty="0"/>
              <a:t>     else</a:t>
            </a:r>
          </a:p>
          <a:p>
            <a:r>
              <a:rPr lang="en-US" sz="1000" dirty="0"/>
              <a:t>     {undefined};</a:t>
            </a:r>
          </a:p>
          <a:p>
            <a:r>
              <a:rPr lang="en-US" sz="1000" dirty="0"/>
              <a:t>  {let</a:t>
            </a:r>
          </a:p>
          <a:p>
            <a:r>
              <a:rPr lang="en-US" sz="1000" dirty="0"/>
              <a:t>   (%newobj3 = {[#proto: %cproto2,</a:t>
            </a:r>
          </a:p>
          <a:p>
            <a:r>
              <a:rPr lang="en-US" sz="1000" dirty="0"/>
              <a:t>                 #class: "Object",</a:t>
            </a:r>
          </a:p>
          <a:p>
            <a:r>
              <a:rPr lang="en-US" sz="1000" dirty="0"/>
              <a:t>                 #extensible: true,]})</a:t>
            </a:r>
          </a:p>
        </p:txBody>
      </p:sp>
      <p:sp>
        <p:nvSpPr>
          <p:cNvPr id="7" name="Rectangle 6"/>
          <p:cNvSpPr/>
          <p:nvPr/>
        </p:nvSpPr>
        <p:spPr>
          <a:xfrm>
            <a:off x="2200523" y="4023579"/>
            <a:ext cx="3161729" cy="224676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 if (prim("</a:t>
            </a:r>
            <a:r>
              <a:rPr lang="en-US" sz="1000" dirty="0" err="1"/>
              <a:t>stx</a:t>
            </a:r>
            <a:r>
              <a:rPr lang="en-US" sz="1000" dirty="0"/>
              <a:t>=", %constr1[&lt;#code&gt;] , null))</a:t>
            </a:r>
          </a:p>
          <a:p>
            <a:r>
              <a:rPr lang="en-US" sz="1000" dirty="0"/>
              <a:t>            {%</a:t>
            </a:r>
            <a:r>
              <a:rPr lang="en-US" sz="1000" dirty="0" err="1"/>
              <a:t>TypeError</a:t>
            </a:r>
            <a:r>
              <a:rPr lang="en-US" sz="1000" dirty="0"/>
              <a:t>("Constructor was not applicable")}</a:t>
            </a:r>
          </a:p>
          <a:p>
            <a:r>
              <a:rPr lang="en-US" sz="1000" dirty="0"/>
              <a:t>            else</a:t>
            </a:r>
          </a:p>
          <a:p>
            <a:r>
              <a:rPr lang="en-US" sz="1000" dirty="0"/>
              <a:t>            {{let</a:t>
            </a:r>
          </a:p>
          <a:p>
            <a:r>
              <a:rPr lang="en-US" sz="1000" dirty="0"/>
              <a:t>              (%constr_ret4 = %constr1(%newobj3,</a:t>
            </a:r>
          </a:p>
          <a:p>
            <a:r>
              <a:rPr lang="en-US" sz="1000" dirty="0"/>
              <a:t>                                       %</a:t>
            </a:r>
            <a:r>
              <a:rPr lang="en-US" sz="1000" dirty="0" err="1"/>
              <a:t>mkNewArgsObj</a:t>
            </a:r>
            <a:endParaRPr lang="en-US" sz="1000" dirty="0"/>
          </a:p>
          <a:p>
            <a:r>
              <a:rPr lang="en-US" sz="1000" dirty="0"/>
              <a:t>                                         ({[#proto: null,</a:t>
            </a:r>
          </a:p>
          <a:p>
            <a:r>
              <a:rPr lang="en-US" sz="1000" dirty="0"/>
              <a:t>                                            #class: "Object",</a:t>
            </a:r>
          </a:p>
          <a:p>
            <a:r>
              <a:rPr lang="en-US" sz="1000" dirty="0"/>
              <a:t>                                            #extensible: true,]})))</a:t>
            </a:r>
          </a:p>
          <a:p>
            <a:r>
              <a:rPr lang="en-US" sz="1000" dirty="0"/>
              <a:t>              if (%</a:t>
            </a:r>
            <a:r>
              <a:rPr lang="en-US" sz="1000" dirty="0" err="1"/>
              <a:t>IsObject</a:t>
            </a:r>
            <a:r>
              <a:rPr lang="en-US" sz="1000" dirty="0"/>
              <a:t>(%constr_ret4))</a:t>
            </a:r>
          </a:p>
          <a:p>
            <a:r>
              <a:rPr lang="en-US" sz="1000" dirty="0"/>
              <a:t>                 {%constr_ret4}</a:t>
            </a:r>
          </a:p>
          <a:p>
            <a:r>
              <a:rPr lang="en-US" sz="1000" dirty="0"/>
              <a:t>                 else</a:t>
            </a:r>
          </a:p>
          <a:p>
            <a:r>
              <a:rPr lang="en-US" sz="1000" dirty="0"/>
              <a:t>                 {%newobj3}}}}}}}}},</a:t>
            </a:r>
          </a:p>
          <a:p>
            <a:r>
              <a:rPr lang="en-US" sz="1000" dirty="0"/>
              <a:t>#strict);</a:t>
            </a:r>
          </a:p>
        </p:txBody>
      </p:sp>
      <p:sp>
        <p:nvSpPr>
          <p:cNvPr id="8" name="Rectangle 7"/>
          <p:cNvSpPr/>
          <p:nvPr/>
        </p:nvSpPr>
        <p:spPr>
          <a:xfrm>
            <a:off x="325257" y="2064596"/>
            <a:ext cx="3207527" cy="1323439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try</a:t>
            </a:r>
          </a:p>
          <a:p>
            <a:r>
              <a:rPr lang="en-US" sz="1000" dirty="0"/>
              <a:t>{%set-property(%</a:t>
            </a:r>
            <a:r>
              <a:rPr lang="en-US" sz="1000" dirty="0" err="1"/>
              <a:t>ToObject</a:t>
            </a:r>
            <a:r>
              <a:rPr lang="en-US" sz="1000" dirty="0"/>
              <a:t>(%context["o" , {[#proto: null,</a:t>
            </a:r>
          </a:p>
          <a:p>
            <a:r>
              <a:rPr lang="en-US" sz="1000" dirty="0"/>
              <a:t>                                          #class: "Object",</a:t>
            </a:r>
          </a:p>
          <a:p>
            <a:r>
              <a:rPr lang="en-US" sz="1000" dirty="0"/>
              <a:t>                                          #extensible: true,]}]),</a:t>
            </a:r>
          </a:p>
          <a:p>
            <a:r>
              <a:rPr lang="en-US" sz="1000" dirty="0"/>
              <a:t>               "x",</a:t>
            </a:r>
          </a:p>
          <a:p>
            <a:r>
              <a:rPr lang="en-US" sz="1000" dirty="0"/>
              <a:t>               1.)}</a:t>
            </a:r>
          </a:p>
          <a:p>
            <a:r>
              <a:rPr lang="en-US" sz="1000" dirty="0"/>
              <a:t>catch</a:t>
            </a:r>
          </a:p>
          <a:p>
            <a:r>
              <a:rPr lang="en-US" sz="1000" dirty="0"/>
              <a:t>{%</a:t>
            </a:r>
            <a:r>
              <a:rPr lang="en-US" sz="1000" dirty="0" err="1"/>
              <a:t>ErrorDispatch</a:t>
            </a:r>
            <a:r>
              <a:rPr lang="en-US" sz="1000" dirty="0"/>
              <a:t>}}}}}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6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7" grpId="0" animBg="1"/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9460" y="132142"/>
            <a:ext cx="355223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function </a:t>
            </a:r>
            <a:r>
              <a:rPr lang="en-US" dirty="0" err="1">
                <a:latin typeface="Consolas"/>
                <a:cs typeface="Consolas"/>
              </a:rPr>
              <a:t>iden</a:t>
            </a:r>
            <a:r>
              <a:rPr lang="en-US" dirty="0">
                <a:latin typeface="Consolas"/>
                <a:cs typeface="Consolas"/>
              </a:rPr>
              <a:t>(a){return a}</a:t>
            </a:r>
          </a:p>
          <a:p>
            <a:r>
              <a:rPr lang="en-US" dirty="0" err="1">
                <a:latin typeface="Consolas"/>
                <a:cs typeface="Consolas"/>
              </a:rPr>
              <a:t>iden</a:t>
            </a:r>
            <a:r>
              <a:rPr lang="en-US" dirty="0">
                <a:latin typeface="Consolas"/>
                <a:cs typeface="Consolas"/>
              </a:rPr>
              <a:t>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81389" y="125288"/>
            <a:ext cx="3109882" cy="378565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 smtClean="0"/>
              <a:t>{let</a:t>
            </a:r>
          </a:p>
          <a:p>
            <a:r>
              <a:rPr lang="en-US" sz="1000" dirty="0" smtClean="0"/>
              <a:t> (%context = %</a:t>
            </a:r>
            <a:r>
              <a:rPr lang="en-US" sz="1000" dirty="0" err="1" smtClean="0"/>
              <a:t>nonstrictContext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{%</a:t>
            </a:r>
            <a:r>
              <a:rPr lang="en-US" sz="1000" dirty="0" err="1" smtClean="0"/>
              <a:t>defineGlobalVar</a:t>
            </a:r>
            <a:r>
              <a:rPr lang="en-US" sz="1000" dirty="0" smtClean="0"/>
              <a:t>(%context,</a:t>
            </a:r>
          </a:p>
          <a:p>
            <a:r>
              <a:rPr lang="en-US" sz="1000" dirty="0" smtClean="0"/>
              <a:t>                   "</a:t>
            </a:r>
            <a:r>
              <a:rPr lang="en-US" sz="1000" dirty="0" err="1" smtClean="0"/>
              <a:t>iden</a:t>
            </a:r>
            <a:r>
              <a:rPr lang="en-US" sz="1000" dirty="0" smtClean="0"/>
              <a:t>");</a:t>
            </a:r>
          </a:p>
          <a:p>
            <a:r>
              <a:rPr lang="en-US" sz="1000" dirty="0" smtClean="0"/>
              <a:t>  {let</a:t>
            </a:r>
          </a:p>
          <a:p>
            <a:r>
              <a:rPr lang="en-US" sz="1000" dirty="0" smtClean="0"/>
              <a:t>   (#strict = false)</a:t>
            </a:r>
          </a:p>
          <a:p>
            <a:r>
              <a:rPr lang="en-US" sz="1000" dirty="0" smtClean="0"/>
              <a:t>   {{let</a:t>
            </a:r>
          </a:p>
          <a:p>
            <a:r>
              <a:rPr lang="en-US" sz="1000" dirty="0" smtClean="0"/>
              <a:t>     (%fobj7 = {let</a:t>
            </a:r>
          </a:p>
          <a:p>
            <a:r>
              <a:rPr lang="en-US" sz="1000" dirty="0" smtClean="0"/>
              <a:t>                (%prototype5 = {[#proto: %</a:t>
            </a:r>
            <a:r>
              <a:rPr lang="en-US" sz="1000" dirty="0" err="1" smtClean="0"/>
              <a:t>ObjectProto</a:t>
            </a:r>
            <a:r>
              <a:rPr lang="en-US" sz="1000" dirty="0" smtClean="0"/>
              <a:t>,</a:t>
            </a:r>
          </a:p>
          <a:p>
            <a:r>
              <a:rPr lang="en-US" sz="1000" dirty="0" smtClean="0"/>
              <a:t>                                 #class: "Object",</a:t>
            </a:r>
          </a:p>
          <a:p>
            <a:r>
              <a:rPr lang="en-US" sz="1000" dirty="0" smtClean="0"/>
              <a:t>                                 #extensible: true,]</a:t>
            </a:r>
          </a:p>
          <a:p>
            <a:r>
              <a:rPr lang="en-US" sz="1000" dirty="0" smtClean="0"/>
              <a:t>                                'constructor' : {#value (undefined) ,</a:t>
            </a:r>
          </a:p>
          <a:p>
            <a:r>
              <a:rPr lang="en-US" sz="1000" dirty="0" smtClean="0"/>
              <a:t>                                                 #writable true ,</a:t>
            </a:r>
          </a:p>
          <a:p>
            <a:r>
              <a:rPr lang="en-US" sz="1000" dirty="0" smtClean="0"/>
              <a:t>                                                 #configurable false}})</a:t>
            </a:r>
          </a:p>
          <a:p>
            <a:r>
              <a:rPr lang="en-US" sz="1000" dirty="0" smtClean="0"/>
              <a:t>                {let</a:t>
            </a:r>
          </a:p>
          <a:p>
            <a:r>
              <a:rPr lang="en-US" sz="1000" dirty="0" smtClean="0"/>
              <a:t>                 (%parent = %context)</a:t>
            </a:r>
          </a:p>
          <a:p>
            <a:r>
              <a:rPr lang="en-US" sz="1000" dirty="0" smtClean="0"/>
              <a:t>                 {let</a:t>
            </a:r>
          </a:p>
          <a:p>
            <a:r>
              <a:rPr lang="en-US" sz="1000" dirty="0" smtClean="0"/>
              <a:t>                  (%thisfunc6 = {[#proto: %</a:t>
            </a:r>
            <a:r>
              <a:rPr lang="en-US" sz="1000" dirty="0" err="1" smtClean="0"/>
              <a:t>FunctionProto</a:t>
            </a:r>
            <a:r>
              <a:rPr lang="en-US" sz="1000" dirty="0" smtClean="0"/>
              <a:t>,</a:t>
            </a:r>
          </a:p>
          <a:p>
            <a:r>
              <a:rPr lang="en-US" sz="1000" dirty="0" smtClean="0"/>
              <a:t>                                  #code: </a:t>
            </a:r>
            <a:r>
              <a:rPr lang="en-US" sz="1000" dirty="0" err="1" smtClean="0"/>
              <a:t>func</a:t>
            </a:r>
            <a:r>
              <a:rPr lang="en-US" sz="1000" dirty="0" smtClean="0"/>
              <a:t>(%this , %</a:t>
            </a:r>
            <a:r>
              <a:rPr lang="en-US" sz="1000" dirty="0" err="1" smtClean="0"/>
              <a:t>args</a:t>
            </a:r>
            <a:r>
              <a:rPr lang="en-US" sz="1000" dirty="0" smtClean="0"/>
              <a:t>)</a:t>
            </a:r>
          </a:p>
          <a:p>
            <a:r>
              <a:rPr lang="en-US" sz="1000" dirty="0" smtClean="0"/>
              <a:t>                                         {%</a:t>
            </a:r>
            <a:r>
              <a:rPr lang="en-US" sz="1000" dirty="0" err="1" smtClean="0"/>
              <a:t>args</a:t>
            </a:r>
            <a:r>
              <a:rPr lang="en-US" sz="1000" dirty="0" smtClean="0"/>
              <a:t>[delete "%new"];</a:t>
            </a:r>
          </a:p>
          <a:p>
            <a:r>
              <a:rPr lang="en-US" sz="1000" dirty="0" smtClean="0"/>
              <a:t>                                          label %ret :</a:t>
            </a:r>
          </a:p>
          <a:p>
            <a:r>
              <a:rPr lang="en-US" sz="1000" dirty="0" smtClean="0"/>
              <a:t>                                          {{let</a:t>
            </a:r>
          </a:p>
          <a:p>
            <a:r>
              <a:rPr lang="en-US" sz="1000" dirty="0" smtClean="0"/>
              <a:t>                                            (%this = %</a:t>
            </a:r>
            <a:r>
              <a:rPr lang="en-US" sz="1000" dirty="0" err="1" smtClean="0"/>
              <a:t>resolveThis</a:t>
            </a:r>
            <a:r>
              <a:rPr lang="en-US" sz="1000" dirty="0" smtClean="0"/>
              <a:t>(#strict,</a:t>
            </a:r>
          </a:p>
          <a:p>
            <a:r>
              <a:rPr lang="en-US" sz="1000" dirty="0" smtClean="0"/>
              <a:t>                                                                  %this))</a:t>
            </a:r>
            <a:endParaRPr lang="en-US" sz="1000" dirty="0"/>
          </a:p>
        </p:txBody>
      </p:sp>
      <p:sp>
        <p:nvSpPr>
          <p:cNvPr id="6" name="Rectangle 5"/>
          <p:cNvSpPr/>
          <p:nvPr/>
        </p:nvSpPr>
        <p:spPr>
          <a:xfrm>
            <a:off x="6474131" y="1081095"/>
            <a:ext cx="2511334" cy="393954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{let</a:t>
            </a:r>
          </a:p>
          <a:p>
            <a:r>
              <a:rPr lang="en-US" sz="1000" dirty="0"/>
              <a:t> (%context = {let</a:t>
            </a:r>
          </a:p>
          <a:p>
            <a:r>
              <a:rPr lang="en-US" sz="1000" dirty="0"/>
              <a:t>              (%a4 = %</a:t>
            </a:r>
            <a:r>
              <a:rPr lang="en-US" sz="1000" dirty="0" err="1"/>
              <a:t>args</a:t>
            </a:r>
            <a:endParaRPr lang="en-US" sz="1000" dirty="0"/>
          </a:p>
          <a:p>
            <a:r>
              <a:rPr lang="en-US" sz="1000" dirty="0"/>
              <a:t>                       ["0" , null])</a:t>
            </a:r>
          </a:p>
          <a:p>
            <a:r>
              <a:rPr lang="en-US" sz="1000" dirty="0"/>
              <a:t>              {[#proto: %parent,</a:t>
            </a:r>
          </a:p>
          <a:p>
            <a:r>
              <a:rPr lang="en-US" sz="1000" dirty="0"/>
              <a:t>                #class: "Object",</a:t>
            </a:r>
          </a:p>
          <a:p>
            <a:r>
              <a:rPr lang="en-US" sz="1000" dirty="0"/>
              <a:t>                #extensible: true,]</a:t>
            </a:r>
          </a:p>
          <a:p>
            <a:r>
              <a:rPr lang="en-US" sz="1000" dirty="0"/>
              <a:t>               'arguments' : {#value (%</a:t>
            </a:r>
            <a:r>
              <a:rPr lang="en-US" sz="1000" dirty="0" err="1"/>
              <a:t>args</a:t>
            </a:r>
            <a:r>
              <a:rPr lang="en-US" sz="1000" dirty="0"/>
              <a:t>) ,</a:t>
            </a:r>
          </a:p>
          <a:p>
            <a:r>
              <a:rPr lang="en-US" sz="1000" dirty="0"/>
              <a:t>                        #writable true ,</a:t>
            </a:r>
          </a:p>
          <a:p>
            <a:r>
              <a:rPr lang="en-US" sz="1000" dirty="0"/>
              <a:t>                        #configurable false},</a:t>
            </a:r>
          </a:p>
          <a:p>
            <a:r>
              <a:rPr lang="en-US" sz="1000" dirty="0"/>
              <a:t>               'a' : {#getter </a:t>
            </a:r>
            <a:r>
              <a:rPr lang="en-US" sz="1000" dirty="0" err="1"/>
              <a:t>func</a:t>
            </a:r>
            <a:endParaRPr lang="en-US" sz="1000" dirty="0"/>
          </a:p>
          <a:p>
            <a:r>
              <a:rPr lang="en-US" sz="1000" dirty="0"/>
              <a:t>                        (this , </a:t>
            </a:r>
            <a:r>
              <a:rPr lang="en-US" sz="1000" dirty="0" err="1"/>
              <a:t>args</a:t>
            </a:r>
            <a:r>
              <a:rPr lang="en-US" sz="1000" dirty="0"/>
              <a:t>)</a:t>
            </a:r>
          </a:p>
          <a:p>
            <a:r>
              <a:rPr lang="en-US" sz="1000" dirty="0"/>
              <a:t>                        {label %ret :</a:t>
            </a:r>
          </a:p>
          <a:p>
            <a:r>
              <a:rPr lang="en-US" sz="1000" dirty="0"/>
              <a:t>                        {break %ret %a4}} ,</a:t>
            </a:r>
          </a:p>
          <a:p>
            <a:r>
              <a:rPr lang="en-US" sz="1000" dirty="0"/>
              <a:t>                      #setter </a:t>
            </a:r>
            <a:r>
              <a:rPr lang="en-US" sz="1000" dirty="0" err="1"/>
              <a:t>func</a:t>
            </a:r>
            <a:endParaRPr lang="en-US" sz="1000" dirty="0"/>
          </a:p>
          <a:p>
            <a:r>
              <a:rPr lang="en-US" sz="1000" dirty="0"/>
              <a:t>                        (this , </a:t>
            </a:r>
            <a:r>
              <a:rPr lang="en-US" sz="1000" dirty="0" err="1"/>
              <a:t>args</a:t>
            </a:r>
            <a:r>
              <a:rPr lang="en-US" sz="1000" dirty="0"/>
              <a:t>)</a:t>
            </a:r>
          </a:p>
          <a:p>
            <a:r>
              <a:rPr lang="en-US" sz="1000" dirty="0"/>
              <a:t>                        {label %ret :</a:t>
            </a:r>
          </a:p>
          <a:p>
            <a:r>
              <a:rPr lang="en-US" sz="1000" dirty="0"/>
              <a:t>                        {break %ret %a4 := </a:t>
            </a:r>
            <a:r>
              <a:rPr lang="en-US" sz="1000" dirty="0" err="1"/>
              <a:t>args</a:t>
            </a:r>
            <a:endParaRPr lang="en-US" sz="1000" dirty="0"/>
          </a:p>
          <a:p>
            <a:r>
              <a:rPr lang="en-US" sz="1000" dirty="0"/>
              <a:t>                        ["0" , {[#proto: %</a:t>
            </a:r>
            <a:r>
              <a:rPr lang="en-US" sz="1000" dirty="0" err="1"/>
              <a:t>ArrayProto</a:t>
            </a:r>
            <a:r>
              <a:rPr lang="en-US" sz="1000" dirty="0"/>
              <a:t>,</a:t>
            </a:r>
          </a:p>
          <a:p>
            <a:r>
              <a:rPr lang="en-US" sz="1000" dirty="0"/>
              <a:t>                        #class: "Array",</a:t>
            </a:r>
          </a:p>
          <a:p>
            <a:r>
              <a:rPr lang="en-US" sz="1000" dirty="0"/>
              <a:t>                        #extensible: true,]}]}}}}})</a:t>
            </a:r>
          </a:p>
          <a:p>
            <a:r>
              <a:rPr lang="en-US" sz="1000" dirty="0"/>
              <a:t> {break %ret %context["a" , {[#proto: null,</a:t>
            </a:r>
          </a:p>
          <a:p>
            <a:r>
              <a:rPr lang="en-US" sz="1000" dirty="0"/>
              <a:t>                        #class: "Object",</a:t>
            </a:r>
          </a:p>
          <a:p>
            <a:r>
              <a:rPr lang="en-US" sz="1000" dirty="0"/>
              <a:t>                        #extensible: true,]}];</a:t>
            </a:r>
          </a:p>
          <a:p>
            <a:r>
              <a:rPr lang="en-US" sz="1000" dirty="0"/>
              <a:t>  undefined}}}}},</a:t>
            </a:r>
          </a:p>
        </p:txBody>
      </p:sp>
      <p:sp>
        <p:nvSpPr>
          <p:cNvPr id="7" name="Rectangle 6"/>
          <p:cNvSpPr/>
          <p:nvPr/>
        </p:nvSpPr>
        <p:spPr>
          <a:xfrm>
            <a:off x="3057140" y="4019187"/>
            <a:ext cx="3961931" cy="2708434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 #class: "Function",</a:t>
            </a:r>
          </a:p>
          <a:p>
            <a:r>
              <a:rPr lang="en-US" sz="1000" dirty="0"/>
              <a:t>                                  #extensible: true,]</a:t>
            </a:r>
          </a:p>
          <a:p>
            <a:r>
              <a:rPr lang="en-US" sz="1000" dirty="0"/>
              <a:t>                                 'prototype' : {#value (%prototype5) ,</a:t>
            </a:r>
          </a:p>
          <a:p>
            <a:r>
              <a:rPr lang="en-US" sz="1000" dirty="0"/>
              <a:t>                                                #writable true ,</a:t>
            </a:r>
          </a:p>
          <a:p>
            <a:r>
              <a:rPr lang="en-US" sz="1000" dirty="0"/>
              <a:t>                                                #configurable true},</a:t>
            </a:r>
          </a:p>
          <a:p>
            <a:r>
              <a:rPr lang="en-US" sz="1000" dirty="0"/>
              <a:t>                                 'length' : {#value (1.) ,</a:t>
            </a:r>
          </a:p>
          <a:p>
            <a:r>
              <a:rPr lang="en-US" sz="1000" dirty="0"/>
              <a:t>                                             #writable true ,</a:t>
            </a:r>
          </a:p>
          <a:p>
            <a:r>
              <a:rPr lang="en-US" sz="1000" dirty="0"/>
              <a:t>                                             #configurable true},</a:t>
            </a:r>
          </a:p>
          <a:p>
            <a:r>
              <a:rPr lang="en-US" sz="1000" dirty="0"/>
              <a:t>                                 'caller' : {#getter %</a:t>
            </a:r>
            <a:r>
              <a:rPr lang="en-US" sz="1000" dirty="0" err="1"/>
              <a:t>ThrowTypeError</a:t>
            </a:r>
            <a:r>
              <a:rPr lang="en-US" sz="1000" dirty="0"/>
              <a:t> ,</a:t>
            </a:r>
          </a:p>
          <a:p>
            <a:r>
              <a:rPr lang="en-US" sz="1000" dirty="0"/>
              <a:t>                                             #setter %</a:t>
            </a:r>
            <a:r>
              <a:rPr lang="en-US" sz="1000" dirty="0" err="1"/>
              <a:t>ThrowTypeError</a:t>
            </a:r>
            <a:r>
              <a:rPr lang="en-US" sz="1000" dirty="0"/>
              <a:t>},</a:t>
            </a:r>
          </a:p>
          <a:p>
            <a:r>
              <a:rPr lang="en-US" sz="1000" dirty="0"/>
              <a:t>                                 'arguments' : {#getter %</a:t>
            </a:r>
            <a:r>
              <a:rPr lang="en-US" sz="1000" dirty="0" err="1"/>
              <a:t>ThrowTypeError</a:t>
            </a:r>
            <a:r>
              <a:rPr lang="en-US" sz="1000" dirty="0"/>
              <a:t> ,</a:t>
            </a:r>
          </a:p>
          <a:p>
            <a:r>
              <a:rPr lang="en-US" sz="1000" dirty="0"/>
              <a:t>                                                #setter %</a:t>
            </a:r>
            <a:r>
              <a:rPr lang="en-US" sz="1000" dirty="0" err="1"/>
              <a:t>ThrowTypeError</a:t>
            </a:r>
            <a:r>
              <a:rPr lang="en-US" sz="1000" dirty="0"/>
              <a:t>}})</a:t>
            </a:r>
          </a:p>
          <a:p>
            <a:r>
              <a:rPr lang="en-US" sz="1000" dirty="0"/>
              <a:t>                  {%prototype5["constructor" = %thisfunc6 , null];</a:t>
            </a:r>
          </a:p>
          <a:p>
            <a:r>
              <a:rPr lang="en-US" sz="1000" dirty="0"/>
              <a:t>                   %thisfunc6}}}})</a:t>
            </a:r>
          </a:p>
          <a:p>
            <a:r>
              <a:rPr lang="en-US" sz="1000" dirty="0"/>
              <a:t>     %context["</a:t>
            </a:r>
            <a:r>
              <a:rPr lang="en-US" sz="1000" dirty="0" err="1"/>
              <a:t>iden</a:t>
            </a:r>
            <a:r>
              <a:rPr lang="en-US" sz="1000" dirty="0"/>
              <a:t>" = %fobj7 ,</a:t>
            </a:r>
          </a:p>
          <a:p>
            <a:r>
              <a:rPr lang="en-US" sz="1000" dirty="0"/>
              <a:t>              {[#proto: null, #class: "Object", #extensible: true,]</a:t>
            </a:r>
          </a:p>
          <a:p>
            <a:r>
              <a:rPr lang="en-US" sz="1000" dirty="0"/>
              <a:t>               '0' : {#value (%fobj7) , #writable true , #configurable true}}]};</a:t>
            </a:r>
          </a:p>
        </p:txBody>
      </p:sp>
      <p:sp>
        <p:nvSpPr>
          <p:cNvPr id="8" name="Rectangle 7"/>
          <p:cNvSpPr/>
          <p:nvPr/>
        </p:nvSpPr>
        <p:spPr>
          <a:xfrm>
            <a:off x="734010" y="2064596"/>
            <a:ext cx="2937680" cy="255454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000" dirty="0"/>
              <a:t> {let</a:t>
            </a:r>
          </a:p>
          <a:p>
            <a:r>
              <a:rPr lang="en-US" sz="1000" dirty="0"/>
              <a:t>     (%fun2 = %context["</a:t>
            </a:r>
            <a:r>
              <a:rPr lang="en-US" sz="1000" dirty="0" err="1"/>
              <a:t>iden</a:t>
            </a:r>
            <a:r>
              <a:rPr lang="en-US" sz="1000" dirty="0"/>
              <a:t>" , {[#proto: null,</a:t>
            </a:r>
          </a:p>
          <a:p>
            <a:r>
              <a:rPr lang="en-US" sz="1000" dirty="0"/>
              <a:t>                                  #class: "Object",</a:t>
            </a:r>
          </a:p>
          <a:p>
            <a:r>
              <a:rPr lang="en-US" sz="1000" dirty="0"/>
              <a:t>                                  #extensible: true,]}])</a:t>
            </a:r>
          </a:p>
          <a:p>
            <a:r>
              <a:rPr lang="en-US" sz="1000" dirty="0"/>
              <a:t>     {let</a:t>
            </a:r>
          </a:p>
          <a:p>
            <a:r>
              <a:rPr lang="en-US" sz="1000" dirty="0"/>
              <a:t>      (%ftype3 = prim("</a:t>
            </a:r>
            <a:r>
              <a:rPr lang="en-US" sz="1000" dirty="0" err="1"/>
              <a:t>typeof</a:t>
            </a:r>
            <a:r>
              <a:rPr lang="en-US" sz="1000" dirty="0"/>
              <a:t>", %fun2))</a:t>
            </a:r>
          </a:p>
          <a:p>
            <a:r>
              <a:rPr lang="en-US" sz="1000" dirty="0"/>
              <a:t>      if (prim("!", prim("</a:t>
            </a:r>
            <a:r>
              <a:rPr lang="en-US" sz="1000" dirty="0" err="1"/>
              <a:t>stx</a:t>
            </a:r>
            <a:r>
              <a:rPr lang="en-US" sz="1000" dirty="0"/>
              <a:t>=", %ftype3 , "function")))</a:t>
            </a:r>
          </a:p>
          <a:p>
            <a:r>
              <a:rPr lang="en-US" sz="1000" dirty="0"/>
              <a:t>         {%</a:t>
            </a:r>
            <a:r>
              <a:rPr lang="en-US" sz="1000" dirty="0" err="1"/>
              <a:t>TypeError</a:t>
            </a:r>
            <a:r>
              <a:rPr lang="en-US" sz="1000" dirty="0"/>
              <a:t>("Not a function")}</a:t>
            </a:r>
          </a:p>
          <a:p>
            <a:r>
              <a:rPr lang="en-US" sz="1000" dirty="0"/>
              <a:t>         else</a:t>
            </a:r>
          </a:p>
          <a:p>
            <a:r>
              <a:rPr lang="en-US" sz="1000" dirty="0"/>
              <a:t>         {%fun2(undefined,</a:t>
            </a:r>
          </a:p>
          <a:p>
            <a:r>
              <a:rPr lang="en-US" sz="1000" dirty="0"/>
              <a:t>                %</a:t>
            </a:r>
            <a:r>
              <a:rPr lang="en-US" sz="1000" dirty="0" err="1"/>
              <a:t>mkArgsObj</a:t>
            </a:r>
            <a:r>
              <a:rPr lang="en-US" sz="1000" dirty="0"/>
              <a:t>({[#proto: null,</a:t>
            </a:r>
          </a:p>
          <a:p>
            <a:r>
              <a:rPr lang="en-US" sz="1000" dirty="0"/>
              <a:t>                             #class: "Object",</a:t>
            </a:r>
          </a:p>
          <a:p>
            <a:r>
              <a:rPr lang="en-US" sz="1000" dirty="0"/>
              <a:t>                             #extensible: true,]</a:t>
            </a:r>
          </a:p>
          <a:p>
            <a:r>
              <a:rPr lang="en-US" sz="1000" dirty="0"/>
              <a:t>                            '0' : {#value (1.) ,</a:t>
            </a:r>
          </a:p>
          <a:p>
            <a:r>
              <a:rPr lang="en-US" sz="1000" dirty="0"/>
              <a:t>                                   #writable true ,</a:t>
            </a:r>
          </a:p>
          <a:p>
            <a:r>
              <a:rPr lang="en-US" sz="1000" dirty="0"/>
              <a:t>                                   #configurable true}}))}}}}}}}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319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600031"/>
            <a:ext cx="7772400" cy="1362075"/>
          </a:xfrm>
        </p:spPr>
        <p:txBody>
          <a:bodyPr/>
          <a:lstStyle/>
          <a:p>
            <a:r>
              <a:rPr lang="en-US" dirty="0" smtClean="0"/>
              <a:t>Why is the Output So Big?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792806"/>
            <a:ext cx="7772400" cy="2005703"/>
          </a:xfrm>
        </p:spPr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/>
              <a:t>Intended complexity: small core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Incidental complexity: </a:t>
            </a:r>
            <a:r>
              <a:rPr lang="en-US" dirty="0" err="1" smtClean="0"/>
              <a:t>codegen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Essential complexity: semantics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22313" y="824716"/>
            <a:ext cx="7772400" cy="13620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b="1" kern="1200" cap="small">
                <a:solidFill>
                  <a:schemeClr val="tx2"/>
                </a:solidFill>
                <a:latin typeface="Avenir Medium"/>
                <a:ea typeface="+mj-ea"/>
                <a:cs typeface="Avenir Medium"/>
              </a:defRPr>
            </a:lvl1pPr>
          </a:lstStyle>
          <a:p>
            <a:r>
              <a:rPr lang="en-US" dirty="0" smtClean="0"/>
              <a:t>Why is This a Problem?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928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Semantics-Preserving Rewrites:</a:t>
            </a:r>
            <a:br>
              <a:rPr lang="en-US" dirty="0" smtClean="0"/>
            </a:br>
            <a:r>
              <a:rPr lang="en-US" dirty="0" smtClean="0"/>
              <a:t>10-30% Shrinkage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Courier New"/>
              <a:buChar char="o"/>
            </a:pPr>
            <a:r>
              <a:rPr lang="en-US" dirty="0" smtClean="0"/>
              <a:t>Dead-code elimination</a:t>
            </a:r>
          </a:p>
          <a:p>
            <a:pPr>
              <a:buFont typeface="Courier New"/>
              <a:buChar char="o"/>
            </a:pPr>
            <a:r>
              <a:rPr lang="en-US" dirty="0" smtClean="0"/>
              <a:t>Constant folding</a:t>
            </a:r>
          </a:p>
          <a:p>
            <a:pPr>
              <a:buFont typeface="Courier New"/>
              <a:buChar char="o"/>
            </a:pPr>
            <a:r>
              <a:rPr lang="en-US" dirty="0" smtClean="0"/>
              <a:t>Constant propagation</a:t>
            </a:r>
          </a:p>
          <a:p>
            <a:pPr>
              <a:buFont typeface="Courier New"/>
              <a:buChar char="o"/>
            </a:pPr>
            <a:r>
              <a:rPr lang="en-US" dirty="0" smtClean="0"/>
              <a:t>Alias propagation</a:t>
            </a:r>
          </a:p>
          <a:p>
            <a:pPr>
              <a:buFont typeface="Courier New"/>
              <a:buChar char="o"/>
            </a:pPr>
            <a:r>
              <a:rPr lang="en-US" dirty="0" smtClean="0"/>
              <a:t>Infer types + eliminate static checks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Unwrap object properties as identifiers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Turn mutation into let-bindings</a:t>
            </a:r>
          </a:p>
          <a:p>
            <a:pPr>
              <a:buFont typeface="Wingdings" charset="2"/>
              <a:buChar char="Ø"/>
            </a:pPr>
            <a:r>
              <a:rPr lang="en-US" dirty="0" smtClean="0"/>
              <a:t>Clean unused environment bindings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353566">
            <a:off x="1853981" y="2452676"/>
            <a:ext cx="4978015" cy="1077218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Generic compiler transformations</a:t>
            </a:r>
          </a:p>
        </p:txBody>
      </p:sp>
      <p:sp>
        <p:nvSpPr>
          <p:cNvPr id="7" name="TextBox 6"/>
          <p:cNvSpPr txBox="1"/>
          <p:nvPr/>
        </p:nvSpPr>
        <p:spPr>
          <a:xfrm rot="20353566">
            <a:off x="1947989" y="4444578"/>
            <a:ext cx="4978015" cy="1077218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JS</a:t>
            </a: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-specific transformations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525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not let Python feel left 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 smtClean="0">
                <a:latin typeface="Courier New"/>
                <a:cs typeface="Courier New"/>
              </a:rPr>
              <a:t>def</a:t>
            </a:r>
            <a:r>
              <a:rPr lang="en-US" sz="2400" b="1" dirty="0" smtClean="0">
                <a:latin typeface="Courier New"/>
                <a:cs typeface="Courier New"/>
              </a:rPr>
              <a:t> f(x):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  class C(object):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    x = "C's x"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    </a:t>
            </a:r>
            <a:r>
              <a:rPr lang="en-US" sz="2400" b="1" dirty="0" err="1" smtClean="0">
                <a:latin typeface="Courier New"/>
                <a:cs typeface="Courier New"/>
              </a:rPr>
              <a:t>def</a:t>
            </a:r>
            <a:r>
              <a:rPr lang="en-US" sz="2400" b="1" dirty="0" smtClean="0">
                <a:latin typeface="Courier New"/>
                <a:cs typeface="Courier New"/>
              </a:rPr>
              <a:t> meth(self):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      return x + ', ' + </a:t>
            </a:r>
            <a:r>
              <a:rPr lang="en-US" sz="2400" b="1" dirty="0" err="1" smtClean="0">
                <a:latin typeface="Courier New"/>
                <a:cs typeface="Courier New"/>
              </a:rPr>
              <a:t>C.x</a:t>
            </a:r>
            <a:endParaRPr lang="en-US" sz="2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  return C</a:t>
            </a:r>
          </a:p>
          <a:p>
            <a:pPr marL="0" indent="0">
              <a:buNone/>
            </a:pPr>
            <a:endParaRPr lang="en-US" sz="2400" b="1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/>
                <a:cs typeface="Courier New"/>
              </a:rPr>
              <a:t>f('input x')().meth()</a:t>
            </a:r>
          </a:p>
          <a:p>
            <a:pPr marL="0" indent="0">
              <a:buNone/>
            </a:pPr>
            <a:endParaRPr lang="en-US" sz="2400" b="1" dirty="0">
              <a:latin typeface="Courier New"/>
              <a:cs typeface="Courier New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134" y="1934534"/>
            <a:ext cx="2153666" cy="8868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106" y="3074819"/>
            <a:ext cx="991722" cy="9917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915" y="4320022"/>
            <a:ext cx="1590104" cy="816254"/>
          </a:xfrm>
          <a:prstGeom prst="rect">
            <a:avLst/>
          </a:prstGeom>
        </p:spPr>
      </p:pic>
      <p:sp>
        <p:nvSpPr>
          <p:cNvPr id="6" name="Lightning Bolt 5"/>
          <p:cNvSpPr/>
          <p:nvPr/>
        </p:nvSpPr>
        <p:spPr>
          <a:xfrm>
            <a:off x="6110956" y="1600200"/>
            <a:ext cx="2575844" cy="3775438"/>
          </a:xfrm>
          <a:prstGeom prst="lightningBol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latin typeface="Avenir Book"/>
              <a:cs typeface="Avenir Book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89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Semantics-Altering Rewrites: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426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Semantics-</a:t>
            </a:r>
            <a:r>
              <a:rPr lang="en-US" u="sng" dirty="0" smtClean="0"/>
              <a:t>altering</a:t>
            </a:r>
            <a:r>
              <a:rPr lang="en-US" dirty="0" smtClean="0"/>
              <a:t>?!?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/>
              <a:t>All</a:t>
            </a:r>
            <a:r>
              <a:rPr lang="en-US" dirty="0"/>
              <a:t> </a:t>
            </a:r>
            <a:r>
              <a:rPr lang="en-US" dirty="0" smtClean="0"/>
              <a:t>“static” tools handle </a:t>
            </a:r>
            <a:r>
              <a:rPr lang="en-US" dirty="0"/>
              <a:t>sub-</a:t>
            </a:r>
            <a:r>
              <a:rPr lang="en-US" dirty="0" smtClean="0"/>
              <a:t>languages</a:t>
            </a:r>
            <a:endParaRPr lang="en-US" u="sng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516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Semantics-Altering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Disable variable-</a:t>
            </a:r>
            <a:r>
              <a:rPr lang="en-US" dirty="0" err="1" smtClean="0"/>
              <a:t>arity</a:t>
            </a:r>
            <a:r>
              <a:rPr lang="en-US" dirty="0" smtClean="0"/>
              <a:t> functions</a:t>
            </a:r>
          </a:p>
          <a:p>
            <a:r>
              <a:rPr lang="en-US" dirty="0" smtClean="0"/>
              <a:t>Eliminate static safety checks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Gives anywhere from </a:t>
            </a:r>
            <a:r>
              <a:rPr lang="en-US" dirty="0" smtClean="0"/>
              <a:t>1-30</a:t>
            </a:r>
            <a:r>
              <a:rPr lang="en-US" dirty="0"/>
              <a:t>% </a:t>
            </a:r>
            <a:r>
              <a:rPr lang="en-US" dirty="0" smtClean="0"/>
              <a:t>reduction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Many more opportunities:</a:t>
            </a:r>
          </a:p>
          <a:p>
            <a:r>
              <a:rPr lang="en-US" dirty="0" smtClean="0">
                <a:latin typeface="Consolas"/>
                <a:cs typeface="Consolas"/>
              </a:rPr>
              <a:t>function</a:t>
            </a:r>
            <a:r>
              <a:rPr lang="en-US" dirty="0" smtClean="0"/>
              <a:t> </a:t>
            </a:r>
            <a:r>
              <a:rPr lang="en-US" dirty="0"/>
              <a:t>is not used as </a:t>
            </a:r>
            <a:r>
              <a:rPr lang="en-US" dirty="0" smtClean="0"/>
              <a:t>constructor</a:t>
            </a:r>
            <a:endParaRPr lang="en-US" dirty="0"/>
          </a:p>
          <a:p>
            <a:r>
              <a:rPr lang="en-US" dirty="0"/>
              <a:t>N</a:t>
            </a:r>
            <a:r>
              <a:rPr lang="en-US" dirty="0" smtClean="0"/>
              <a:t>o </a:t>
            </a:r>
            <a:r>
              <a:rPr lang="en-US" dirty="0" err="1" smtClean="0"/>
              <a:t>assignm’t</a:t>
            </a:r>
            <a:r>
              <a:rPr lang="en-US" dirty="0" smtClean="0"/>
              <a:t> </a:t>
            </a:r>
            <a:r>
              <a:rPr lang="en-US" dirty="0"/>
              <a:t>to </a:t>
            </a:r>
            <a:r>
              <a:rPr lang="en-US" dirty="0" err="1" smtClean="0"/>
              <a:t>globals</a:t>
            </a:r>
            <a:r>
              <a:rPr lang="en-US" dirty="0" smtClean="0"/>
              <a:t> (</a:t>
            </a:r>
            <a:r>
              <a:rPr lang="en-US" dirty="0">
                <a:latin typeface="Consolas"/>
                <a:cs typeface="Consolas"/>
              </a:rPr>
              <a:t>window</a:t>
            </a:r>
            <a:r>
              <a:rPr lang="en-US" dirty="0"/>
              <a:t>, top-</a:t>
            </a:r>
            <a:r>
              <a:rPr lang="en-US" dirty="0" smtClean="0"/>
              <a:t>level </a:t>
            </a:r>
            <a:r>
              <a:rPr lang="en-US" dirty="0" smtClean="0">
                <a:latin typeface="Consolas"/>
                <a:cs typeface="Consolas"/>
              </a:rPr>
              <a:t>this</a:t>
            </a:r>
            <a:r>
              <a:rPr lang="en-US" dirty="0"/>
              <a:t>)</a:t>
            </a:r>
          </a:p>
          <a:p>
            <a:r>
              <a:rPr lang="en-US" dirty="0"/>
              <a:t>A</a:t>
            </a:r>
            <a:r>
              <a:rPr lang="en-US" dirty="0" smtClean="0"/>
              <a:t>rithmetic ops applied only </a:t>
            </a:r>
            <a:r>
              <a:rPr lang="en-US" dirty="0"/>
              <a:t>to strings or </a:t>
            </a:r>
            <a:r>
              <a:rPr lang="en-US" dirty="0" smtClean="0"/>
              <a:t>numbers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59" y="3861115"/>
            <a:ext cx="6325964" cy="1991878"/>
          </a:xfrm>
          <a:prstGeom prst="rect">
            <a:avLst/>
          </a:prstGeom>
          <a:ln w="38100" cmpd="sng">
            <a:solidFill>
              <a:schemeClr val="accent5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34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460" y="132142"/>
            <a:ext cx="277100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/>
                <a:cs typeface="Consolas"/>
              </a:rPr>
              <a:t>var</a:t>
            </a:r>
            <a:r>
              <a:rPr lang="en-US" dirty="0">
                <a:latin typeface="Consolas"/>
                <a:cs typeface="Consolas"/>
              </a:rPr>
              <a:t> o = new Object()</a:t>
            </a:r>
          </a:p>
          <a:p>
            <a:r>
              <a:rPr lang="en-US" dirty="0" err="1">
                <a:latin typeface="Consolas"/>
                <a:cs typeface="Consolas"/>
              </a:rPr>
              <a:t>o.x</a:t>
            </a:r>
            <a:r>
              <a:rPr lang="en-US" dirty="0">
                <a:latin typeface="Consolas"/>
                <a:cs typeface="Consolas"/>
              </a:rPr>
              <a:t> = 1</a:t>
            </a:r>
          </a:p>
        </p:txBody>
      </p:sp>
      <p:sp>
        <p:nvSpPr>
          <p:cNvPr id="3" name="Rectangle 2"/>
          <p:cNvSpPr/>
          <p:nvPr/>
        </p:nvSpPr>
        <p:spPr>
          <a:xfrm>
            <a:off x="3036440" y="132142"/>
            <a:ext cx="5649539" cy="483209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1400" dirty="0"/>
              <a:t>{let</a:t>
            </a:r>
          </a:p>
          <a:p>
            <a:r>
              <a:rPr lang="en-US" sz="1400" dirty="0"/>
              <a:t> (o = {let</a:t>
            </a:r>
          </a:p>
          <a:p>
            <a:r>
              <a:rPr lang="en-US" sz="1400" dirty="0"/>
              <a:t>       (%cproto2 = %</a:t>
            </a:r>
            <a:r>
              <a:rPr lang="en-US" sz="1400" dirty="0" err="1"/>
              <a:t>ObjectGlobalFuncObj</a:t>
            </a:r>
            <a:r>
              <a:rPr lang="en-US" sz="1400" dirty="0"/>
              <a:t>["prototype" , {[#proto: null,</a:t>
            </a:r>
          </a:p>
          <a:p>
            <a:r>
              <a:rPr lang="en-US" sz="1400" dirty="0"/>
              <a:t>                                                        #class: "Object",</a:t>
            </a:r>
          </a:p>
          <a:p>
            <a:r>
              <a:rPr lang="en-US" sz="1400" dirty="0"/>
              <a:t>                                                        #extensible: true,]}])</a:t>
            </a:r>
          </a:p>
          <a:p>
            <a:r>
              <a:rPr lang="en-US" sz="1400" dirty="0"/>
              <a:t>       {let</a:t>
            </a:r>
          </a:p>
          <a:p>
            <a:r>
              <a:rPr lang="en-US" sz="1400" dirty="0"/>
              <a:t>        (%newobj3 = {[#proto: %cproto2, #class: "Object", #extensible: true,]})</a:t>
            </a:r>
          </a:p>
          <a:p>
            <a:r>
              <a:rPr lang="en-US" sz="1400" dirty="0"/>
              <a:t>        {let</a:t>
            </a:r>
          </a:p>
          <a:p>
            <a:r>
              <a:rPr lang="en-US" sz="1400" dirty="0"/>
              <a:t>         (%constr_ret4 = %</a:t>
            </a:r>
            <a:r>
              <a:rPr lang="en-US" sz="1400" dirty="0" err="1"/>
              <a:t>ObjectGlobalFuncObj</a:t>
            </a:r>
            <a:r>
              <a:rPr lang="en-US" sz="1400" dirty="0"/>
              <a:t>(%newobj3,</a:t>
            </a:r>
          </a:p>
          <a:p>
            <a:r>
              <a:rPr lang="en-US" sz="1400" dirty="0"/>
              <a:t>                                              %</a:t>
            </a:r>
            <a:r>
              <a:rPr lang="en-US" sz="1400" dirty="0" err="1"/>
              <a:t>mkNewArgsObj</a:t>
            </a:r>
            <a:r>
              <a:rPr lang="en-US" sz="1400" dirty="0"/>
              <a:t>({[#proto: null,</a:t>
            </a:r>
          </a:p>
          <a:p>
            <a:r>
              <a:rPr lang="en-US" sz="1400" dirty="0"/>
              <a:t>                                                              #class: "Object",</a:t>
            </a:r>
          </a:p>
          <a:p>
            <a:r>
              <a:rPr lang="en-US" sz="1400" dirty="0"/>
              <a:t>                                                              #extensible: true,]})))</a:t>
            </a:r>
          </a:p>
          <a:p>
            <a:r>
              <a:rPr lang="en-US" sz="1400" dirty="0"/>
              <a:t>         if (%</a:t>
            </a:r>
            <a:r>
              <a:rPr lang="en-US" sz="1400" dirty="0" err="1"/>
              <a:t>IsObject</a:t>
            </a:r>
            <a:r>
              <a:rPr lang="en-US" sz="1400" dirty="0"/>
              <a:t>(%constr_ret4))</a:t>
            </a:r>
          </a:p>
          <a:p>
            <a:r>
              <a:rPr lang="en-US" sz="1400" dirty="0"/>
              <a:t>            {%constr_ret4}</a:t>
            </a:r>
          </a:p>
          <a:p>
            <a:r>
              <a:rPr lang="en-US" sz="1400" dirty="0"/>
              <a:t>            else</a:t>
            </a:r>
          </a:p>
          <a:p>
            <a:r>
              <a:rPr lang="en-US" sz="1400" dirty="0"/>
              <a:t>            {%newobj3}}}})</a:t>
            </a:r>
          </a:p>
          <a:p>
            <a:r>
              <a:rPr lang="en-US" sz="1400" dirty="0"/>
              <a:t> try</a:t>
            </a:r>
          </a:p>
          <a:p>
            <a:r>
              <a:rPr lang="en-US" sz="1400" dirty="0"/>
              <a:t> {%set-property(%</a:t>
            </a:r>
            <a:r>
              <a:rPr lang="en-US" sz="1400" dirty="0" err="1"/>
              <a:t>ToObject</a:t>
            </a:r>
            <a:r>
              <a:rPr lang="en-US" sz="1400" dirty="0"/>
              <a:t>(o),</a:t>
            </a:r>
          </a:p>
          <a:p>
            <a:r>
              <a:rPr lang="en-US" sz="1400" dirty="0"/>
              <a:t>                "x",</a:t>
            </a:r>
          </a:p>
          <a:p>
            <a:r>
              <a:rPr lang="en-US" sz="1400" dirty="0"/>
              <a:t>                1.)}</a:t>
            </a:r>
          </a:p>
          <a:p>
            <a:r>
              <a:rPr lang="en-US" sz="1400" dirty="0"/>
              <a:t> catch</a:t>
            </a:r>
          </a:p>
          <a:p>
            <a:r>
              <a:rPr lang="en-US" sz="1400" dirty="0"/>
              <a:t> {%</a:t>
            </a:r>
            <a:r>
              <a:rPr lang="en-US" sz="1400" dirty="0" err="1"/>
              <a:t>ErrorDispatch</a:t>
            </a:r>
            <a:r>
              <a:rPr lang="en-US" sz="1400" dirty="0"/>
              <a:t>}}</a:t>
            </a:r>
          </a:p>
        </p:txBody>
      </p:sp>
      <p:sp>
        <p:nvSpPr>
          <p:cNvPr id="9" name="Rectangle 8"/>
          <p:cNvSpPr/>
          <p:nvPr/>
        </p:nvSpPr>
        <p:spPr>
          <a:xfrm>
            <a:off x="1672872" y="5179317"/>
            <a:ext cx="63269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nsolas"/>
                <a:cs typeface="Consolas"/>
              </a:rPr>
              <a:t>-opt-less-mutation -opt-alias-</a:t>
            </a:r>
            <a:r>
              <a:rPr lang="en-US" sz="2000" dirty="0" smtClean="0">
                <a:latin typeface="Consolas"/>
                <a:cs typeface="Consolas"/>
              </a:rPr>
              <a:t>propagation</a:t>
            </a:r>
          </a:p>
          <a:p>
            <a:pPr algn="ctr"/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-opt-type-infer </a:t>
            </a: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</a:t>
            </a:r>
            <a:r>
              <a:rPr lang="en-US" sz="2000" dirty="0" err="1">
                <a:latin typeface="Consolas"/>
                <a:cs typeface="Consolas"/>
              </a:rPr>
              <a:t>const</a:t>
            </a:r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smtClean="0">
                <a:latin typeface="Consolas"/>
                <a:cs typeface="Consolas"/>
              </a:rPr>
              <a:t>propagation</a:t>
            </a:r>
          </a:p>
          <a:p>
            <a:pPr algn="ctr"/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-opt-</a:t>
            </a:r>
            <a:r>
              <a:rPr lang="en-US" sz="2000" dirty="0" err="1">
                <a:latin typeface="Consolas"/>
                <a:cs typeface="Consolas"/>
              </a:rPr>
              <a:t>const</a:t>
            </a:r>
            <a:r>
              <a:rPr lang="en-US" sz="2000" dirty="0">
                <a:latin typeface="Consolas"/>
                <a:cs typeface="Consolas"/>
              </a:rPr>
              <a:t>-folding </a:t>
            </a:r>
            <a:r>
              <a:rPr lang="en-US" sz="2000" u="sng" dirty="0">
                <a:latin typeface="Consolas"/>
                <a:cs typeface="Consolas"/>
              </a:rPr>
              <a:t>-opt-no-checks</a:t>
            </a:r>
            <a:endParaRPr lang="en-US" sz="2000" u="sng" dirty="0" smtClean="0">
              <a:latin typeface="Consolas"/>
              <a:cs typeface="Consolas"/>
            </a:endParaRPr>
          </a:p>
          <a:p>
            <a:pPr algn="ctr"/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</a:t>
            </a:r>
            <a:r>
              <a:rPr lang="en-US" sz="2000" dirty="0" err="1">
                <a:latin typeface="Consolas"/>
                <a:cs typeface="Consolas"/>
              </a:rPr>
              <a:t>deadcode</a:t>
            </a:r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smtClean="0">
                <a:latin typeface="Consolas"/>
                <a:cs typeface="Consolas"/>
              </a:rPr>
              <a:t>elimination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78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9460" y="132142"/>
            <a:ext cx="3552230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Consolas"/>
                <a:cs typeface="Consolas"/>
              </a:rPr>
              <a:t>function </a:t>
            </a:r>
            <a:r>
              <a:rPr lang="en-US" dirty="0" err="1">
                <a:latin typeface="Consolas"/>
                <a:cs typeface="Consolas"/>
              </a:rPr>
              <a:t>iden</a:t>
            </a:r>
            <a:r>
              <a:rPr lang="en-US" dirty="0">
                <a:latin typeface="Consolas"/>
                <a:cs typeface="Consolas"/>
              </a:rPr>
              <a:t>(a){return a}</a:t>
            </a:r>
          </a:p>
          <a:p>
            <a:r>
              <a:rPr lang="en-US" dirty="0" err="1">
                <a:latin typeface="Consolas"/>
                <a:cs typeface="Consolas"/>
              </a:rPr>
              <a:t>iden</a:t>
            </a:r>
            <a:r>
              <a:rPr lang="en-US" dirty="0">
                <a:latin typeface="Consolas"/>
                <a:cs typeface="Consolas"/>
              </a:rPr>
              <a:t>(1)</a:t>
            </a:r>
          </a:p>
        </p:txBody>
      </p:sp>
      <p:sp>
        <p:nvSpPr>
          <p:cNvPr id="5" name="Rectangle 4"/>
          <p:cNvSpPr/>
          <p:nvPr/>
        </p:nvSpPr>
        <p:spPr>
          <a:xfrm>
            <a:off x="3781389" y="125288"/>
            <a:ext cx="3109882" cy="163121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{let</a:t>
            </a:r>
          </a:p>
          <a:p>
            <a:r>
              <a:rPr lang="en-US" sz="2000" dirty="0"/>
              <a:t> (</a:t>
            </a:r>
            <a:r>
              <a:rPr lang="en-US" sz="2000" dirty="0" err="1"/>
              <a:t>iden</a:t>
            </a:r>
            <a:r>
              <a:rPr lang="en-US" sz="2000" dirty="0"/>
              <a:t> = </a:t>
            </a:r>
            <a:r>
              <a:rPr lang="en-US" sz="2000" dirty="0" err="1"/>
              <a:t>func</a:t>
            </a:r>
            <a:r>
              <a:rPr lang="en-US" sz="2000" dirty="0"/>
              <a:t>(%this , %a4)</a:t>
            </a:r>
          </a:p>
          <a:p>
            <a:r>
              <a:rPr lang="en-US" sz="2000" dirty="0"/>
              <a:t>         </a:t>
            </a:r>
            <a:r>
              <a:rPr lang="en-US" sz="2000" dirty="0" smtClean="0"/>
              <a:t>{%a4}</a:t>
            </a:r>
            <a:r>
              <a:rPr lang="en-US" sz="2000" dirty="0"/>
              <a:t>})</a:t>
            </a:r>
          </a:p>
          <a:p>
            <a:r>
              <a:rPr lang="en-US" sz="2000" dirty="0"/>
              <a:t> </a:t>
            </a:r>
            <a:r>
              <a:rPr lang="en-US" sz="2000" dirty="0" err="1"/>
              <a:t>iden</a:t>
            </a:r>
            <a:r>
              <a:rPr lang="en-US" sz="2000" dirty="0"/>
              <a:t>(undefined,</a:t>
            </a:r>
          </a:p>
          <a:p>
            <a:r>
              <a:rPr lang="en-US" sz="2000" dirty="0"/>
              <a:t>      1.)}</a:t>
            </a:r>
          </a:p>
        </p:txBody>
      </p:sp>
      <p:sp>
        <p:nvSpPr>
          <p:cNvPr id="9" name="Rectangle 8"/>
          <p:cNvSpPr/>
          <p:nvPr/>
        </p:nvSpPr>
        <p:spPr>
          <a:xfrm>
            <a:off x="437948" y="5150104"/>
            <a:ext cx="823343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Consolas"/>
                <a:cs typeface="Consolas"/>
              </a:rPr>
              <a:t>-opt-preprocess -opt-less-mutation </a:t>
            </a: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opt-alias-propagation </a:t>
            </a:r>
            <a:endParaRPr lang="en-US" sz="2000" dirty="0" smtClean="0">
              <a:latin typeface="Consolas"/>
              <a:cs typeface="Consolas"/>
            </a:endParaRPr>
          </a:p>
          <a:p>
            <a:pPr algn="ctr"/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opt-type-infer </a:t>
            </a:r>
            <a:r>
              <a:rPr lang="en-US" sz="2000" u="sng" dirty="0">
                <a:latin typeface="Consolas"/>
                <a:cs typeface="Consolas"/>
              </a:rPr>
              <a:t>-opt-fixed-</a:t>
            </a:r>
            <a:r>
              <a:rPr lang="en-US" sz="2000" u="sng" dirty="0" err="1">
                <a:latin typeface="Consolas"/>
                <a:cs typeface="Consolas"/>
              </a:rPr>
              <a:t>arity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u="sng" dirty="0">
                <a:latin typeface="Consolas"/>
                <a:cs typeface="Consolas"/>
              </a:rPr>
              <a:t>-opt-unwrap-</a:t>
            </a:r>
            <a:r>
              <a:rPr lang="en-US" sz="2000" u="sng" dirty="0" smtClean="0">
                <a:latin typeface="Consolas"/>
                <a:cs typeface="Consolas"/>
              </a:rPr>
              <a:t>lambda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br>
              <a:rPr lang="en-US" sz="2000" dirty="0" smtClean="0">
                <a:latin typeface="Consolas"/>
                <a:cs typeface="Consolas"/>
              </a:rPr>
            </a:br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</a:t>
            </a:r>
            <a:r>
              <a:rPr lang="en-US" sz="2000" dirty="0" err="1">
                <a:latin typeface="Consolas"/>
                <a:cs typeface="Consolas"/>
              </a:rPr>
              <a:t>const</a:t>
            </a:r>
            <a:r>
              <a:rPr lang="en-US" sz="2000" dirty="0">
                <a:latin typeface="Consolas"/>
                <a:cs typeface="Consolas"/>
              </a:rPr>
              <a:t>-</a:t>
            </a:r>
            <a:r>
              <a:rPr lang="en-US" sz="2000" dirty="0" smtClean="0">
                <a:latin typeface="Consolas"/>
                <a:cs typeface="Consolas"/>
              </a:rPr>
              <a:t>propagation</a:t>
            </a:r>
          </a:p>
          <a:p>
            <a:pPr algn="ctr"/>
            <a:r>
              <a:rPr lang="en-US" sz="2000" dirty="0" smtClean="0">
                <a:latin typeface="Consolas"/>
                <a:cs typeface="Consolas"/>
              </a:rPr>
              <a:t>-</a:t>
            </a:r>
            <a:r>
              <a:rPr lang="en-US" sz="2000" dirty="0">
                <a:latin typeface="Consolas"/>
                <a:cs typeface="Consolas"/>
              </a:rPr>
              <a:t>opt-</a:t>
            </a:r>
            <a:r>
              <a:rPr lang="en-US" sz="2000" dirty="0" err="1">
                <a:latin typeface="Consolas"/>
                <a:cs typeface="Consolas"/>
              </a:rPr>
              <a:t>deadcode</a:t>
            </a:r>
            <a:r>
              <a:rPr lang="en-US" sz="2000" dirty="0">
                <a:latin typeface="Consolas"/>
                <a:cs typeface="Consolas"/>
              </a:rPr>
              <a:t>-elimination -opt-</a:t>
            </a:r>
            <a:r>
              <a:rPr lang="en-US" sz="2000" dirty="0" err="1">
                <a:latin typeface="Consolas"/>
                <a:cs typeface="Consolas"/>
              </a:rPr>
              <a:t>const</a:t>
            </a:r>
            <a:r>
              <a:rPr lang="en-US" sz="2000" dirty="0">
                <a:latin typeface="Consolas"/>
                <a:cs typeface="Consolas"/>
              </a:rPr>
              <a:t>-folding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415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15244504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209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Type Systems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63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Dependent Types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Scripts have </a:t>
            </a:r>
            <a:r>
              <a:rPr lang="en-US" u="sng" dirty="0" smtClean="0"/>
              <a:t>extremely</a:t>
            </a:r>
            <a:r>
              <a:rPr lang="en-US" dirty="0" smtClean="0"/>
              <a:t> dependent types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Illustrative examples:</a:t>
            </a:r>
          </a:p>
          <a:p>
            <a:r>
              <a:rPr lang="en-US" dirty="0" err="1" smtClean="0"/>
              <a:t>jQuery</a:t>
            </a:r>
            <a:r>
              <a:rPr lang="en-US" dirty="0" smtClean="0"/>
              <a:t> shapes</a:t>
            </a:r>
          </a:p>
          <a:p>
            <a:r>
              <a:rPr lang="en-US" dirty="0" smtClean="0"/>
              <a:t>First-class name-based member access</a:t>
            </a:r>
          </a:p>
          <a:p>
            <a:r>
              <a:rPr lang="en-US" dirty="0" smtClean="0"/>
              <a:t>R arrays, vectors: one-dimensional indexing with +</a:t>
            </a:r>
            <a:r>
              <a:rPr lang="en-US" dirty="0" err="1" smtClean="0"/>
              <a:t>num</a:t>
            </a:r>
            <a:r>
              <a:rPr lang="en-US" dirty="0" smtClean="0"/>
              <a:t>, -</a:t>
            </a:r>
            <a:r>
              <a:rPr lang="en-US" dirty="0" err="1" smtClean="0"/>
              <a:t>num</a:t>
            </a:r>
            <a:r>
              <a:rPr lang="en-US" dirty="0" smtClean="0"/>
              <a:t>, </a:t>
            </a:r>
            <a:r>
              <a:rPr lang="en-US" dirty="0" err="1" smtClean="0"/>
              <a:t>booleans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22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Duck 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If it </a:t>
            </a:r>
            <a:br>
              <a:rPr lang="en-US" dirty="0" smtClean="0"/>
            </a:br>
            <a:r>
              <a:rPr lang="en-US" dirty="0" smtClean="0"/>
              <a:t>	looks like structural typing, </a:t>
            </a:r>
            <a:br>
              <a:rPr lang="en-US" dirty="0" smtClean="0"/>
            </a:br>
            <a:r>
              <a:rPr lang="en-US" dirty="0" smtClean="0"/>
              <a:t>	swims like structural typing, and </a:t>
            </a:r>
            <a:br>
              <a:rPr lang="en-US" dirty="0" smtClean="0"/>
            </a:br>
            <a:r>
              <a:rPr lang="en-US" dirty="0" smtClean="0"/>
              <a:t>	quacks like structural typing …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2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Toward clearer sub-languages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020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 of </a:t>
            </a:r>
            <a:r>
              <a:rPr lang="en-US" u="sng" dirty="0" smtClean="0"/>
              <a:t>Our</a:t>
            </a:r>
            <a:r>
              <a:rPr lang="en-US" dirty="0" smtClean="0"/>
              <a:t> Research Program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11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Sub-Languages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u="sng" dirty="0" smtClean="0"/>
          </a:p>
          <a:p>
            <a:pPr marL="0" indent="0">
              <a:buNone/>
            </a:pPr>
            <a:r>
              <a:rPr lang="en-US" dirty="0" smtClean="0"/>
              <a:t>Formalize the sub-languages of papers</a:t>
            </a:r>
            <a:endParaRPr lang="en-US" u="sng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These command-line flags are a specification of a paper’s sub-language:</a:t>
            </a:r>
          </a:p>
          <a:p>
            <a:r>
              <a:rPr lang="en-US" dirty="0">
                <a:latin typeface="Consolas"/>
                <a:cs typeface="Consolas"/>
              </a:rPr>
              <a:t>-opt-fixed-</a:t>
            </a:r>
            <a:r>
              <a:rPr lang="en-US" dirty="0" err="1">
                <a:latin typeface="Consolas"/>
                <a:cs typeface="Consolas"/>
              </a:rPr>
              <a:t>arity</a:t>
            </a:r>
            <a:r>
              <a:rPr lang="en-US" dirty="0">
                <a:latin typeface="Consolas"/>
                <a:cs typeface="Consolas"/>
              </a:rPr>
              <a:t> </a:t>
            </a:r>
          </a:p>
          <a:p>
            <a:r>
              <a:rPr lang="en-US" dirty="0">
                <a:latin typeface="Consolas"/>
                <a:cs typeface="Consolas"/>
              </a:rPr>
              <a:t>-opt-unwrap-lambda </a:t>
            </a:r>
          </a:p>
          <a:p>
            <a:r>
              <a:rPr lang="en-US" dirty="0">
                <a:latin typeface="Consolas"/>
                <a:cs typeface="Consolas"/>
              </a:rPr>
              <a:t>-opt-no-checks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680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 for Inspiration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0923" y="1440453"/>
            <a:ext cx="2582155" cy="521527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540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dirty="0" err="1" smtClean="0"/>
              <a:t>Re</a:t>
            </a:r>
            <a:r>
              <a:rPr lang="en-US" dirty="0" err="1" smtClean="0"/>
              <a:t>sugaring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25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245" y="860451"/>
            <a:ext cx="1710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Surface 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05026" y="860451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1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3380028" y="778503"/>
            <a:ext cx="1249586" cy="379718"/>
            <a:chOff x="3482453" y="758016"/>
            <a:chExt cx="1249586" cy="379718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rgbClr val="4F81B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482453" y="758016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desugar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805026" y="2426449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05026" y="3992447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05026" y="5558445"/>
            <a:ext cx="1312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2"/>
                </a:solidFill>
                <a:latin typeface="Consolas"/>
                <a:cs typeface="Consolas"/>
              </a:rPr>
              <a:t>Core T</a:t>
            </a:r>
            <a:r>
              <a:rPr lang="en-US" sz="2400" baseline="-25000" dirty="0" smtClean="0">
                <a:solidFill>
                  <a:schemeClr val="tx2"/>
                </a:solidFill>
                <a:latin typeface="Consolas"/>
                <a:cs typeface="Consolas"/>
              </a:rPr>
              <a:t>4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5237152" y="1691448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35793" y="3257446"/>
            <a:ext cx="0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5235793" y="4823444"/>
            <a:ext cx="2" cy="735001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7" name="Group 36"/>
          <p:cNvGrpSpPr/>
          <p:nvPr/>
        </p:nvGrpSpPr>
        <p:grpSpPr>
          <a:xfrm>
            <a:off x="2999818" y="3592266"/>
            <a:ext cx="1252113" cy="400181"/>
            <a:chOff x="3625848" y="737553"/>
            <a:chExt cx="1252113" cy="400181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3625848" y="1137734"/>
              <a:ext cx="1106191" cy="0"/>
            </a:xfrm>
            <a:prstGeom prst="straightConnector1">
              <a:avLst/>
            </a:prstGeom>
            <a:ln w="57150" cmpd="sng">
              <a:solidFill>
                <a:schemeClr val="accent4">
                  <a:lumMod val="60000"/>
                  <a:lumOff val="40000"/>
                </a:schemeClr>
              </a:solidFill>
              <a:headEnd type="arrow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3771770" y="737553"/>
              <a:ext cx="1106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chemeClr val="tx2"/>
                  </a:solidFill>
                  <a:latin typeface="Avenir Book"/>
                  <a:cs typeface="Avenir Book"/>
                </a:rPr>
                <a:t>resugar</a:t>
              </a:r>
              <a:endParaRPr lang="en-US" dirty="0" smtClean="0">
                <a:solidFill>
                  <a:schemeClr val="tx2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819400" y="2426449"/>
            <a:ext cx="2130443" cy="3046988"/>
          </a:xfrm>
          <a:prstGeom prst="rect">
            <a:avLst/>
          </a:prstGeom>
          <a:noFill/>
          <a:ln>
            <a:solidFill>
              <a:schemeClr val="accent2"/>
            </a:solidFill>
          </a:ln>
          <a:effectLst>
            <a:glow rad="101600">
              <a:schemeClr val="accent2">
                <a:lumMod val="75000"/>
                <a:alpha val="75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How to present</a:t>
            </a:r>
            <a: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  <a:t/>
            </a:r>
            <a:br>
              <a:rPr lang="en-US" sz="3200" dirty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as a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surface evaluation sequence?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235793" y="1970899"/>
            <a:ext cx="3203463" cy="3182638"/>
            <a:chOff x="5235793" y="1970899"/>
            <a:chExt cx="3203463" cy="3182638"/>
          </a:xfrm>
        </p:grpSpPr>
        <p:sp>
          <p:nvSpPr>
            <p:cNvPr id="3" name="TextBox 2"/>
            <p:cNvSpPr txBox="1"/>
            <p:nvPr/>
          </p:nvSpPr>
          <p:spPr>
            <a:xfrm>
              <a:off x="6460485" y="2650372"/>
              <a:ext cx="1978771" cy="156966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Black-box</a:t>
              </a:r>
            </a:p>
            <a:p>
              <a:pPr algn="ctr"/>
              <a:r>
                <a:rPr lang="en-US" sz="3200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transition</a:t>
              </a:r>
            </a:p>
            <a:p>
              <a:pPr algn="ctr"/>
              <a:r>
                <a:rPr lang="en-US" sz="3200" dirty="0" smtClean="0">
                  <a:solidFill>
                    <a:schemeClr val="tx2"/>
                  </a:solidFill>
                  <a:latin typeface="Avenir Book"/>
                  <a:cs typeface="Avenir Book"/>
                </a:rPr>
                <a:t>system</a:t>
              </a:r>
            </a:p>
          </p:txBody>
        </p:sp>
        <p:cxnSp>
          <p:nvCxnSpPr>
            <p:cNvPr id="6" name="Straight Arrow Connector 5"/>
            <p:cNvCxnSpPr>
              <a:stCxn id="3" idx="0"/>
            </p:cNvCxnSpPr>
            <p:nvPr/>
          </p:nvCxnSpPr>
          <p:spPr>
            <a:xfrm flipH="1" flipV="1">
              <a:off x="5237152" y="1970899"/>
              <a:ext cx="2212719" cy="679473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3" idx="1"/>
            </p:cNvCxnSpPr>
            <p:nvPr/>
          </p:nvCxnSpPr>
          <p:spPr>
            <a:xfrm flipH="1">
              <a:off x="5237152" y="3435202"/>
              <a:ext cx="1223333" cy="0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3" idx="2"/>
            </p:cNvCxnSpPr>
            <p:nvPr/>
          </p:nvCxnSpPr>
          <p:spPr>
            <a:xfrm flipH="1">
              <a:off x="5235793" y="4220032"/>
              <a:ext cx="2214078" cy="933505"/>
            </a:xfrm>
            <a:prstGeom prst="straightConnector1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61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23" grpId="0"/>
      <p:bldP spid="24" grpId="0"/>
      <p:bldP spid="25" grpId="0"/>
      <p:bldP spid="4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284324" y="533400"/>
            <a:ext cx="19396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2129159" y="533400"/>
            <a:ext cx="15932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endParaRPr lang="en-US" sz="3200" dirty="0"/>
          </a:p>
        </p:txBody>
      </p:sp>
      <p:cxnSp>
        <p:nvCxnSpPr>
          <p:cNvPr id="6" name="Straight Arrow Connector 5"/>
          <p:cNvCxnSpPr>
            <a:stCxn id="4" idx="3"/>
            <a:endCxn id="5" idx="1"/>
          </p:cNvCxnSpPr>
          <p:nvPr/>
        </p:nvCxnSpPr>
        <p:spPr>
          <a:xfrm>
            <a:off x="1655312" y="825788"/>
            <a:ext cx="473847" cy="0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70135" y="302567"/>
            <a:ext cx="12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9159" y="1853624"/>
            <a:ext cx="15932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2129159" y="3200400"/>
            <a:ext cx="15932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129159" y="4444424"/>
            <a:ext cx="15932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endParaRPr lang="en-US" sz="3200" dirty="0"/>
          </a:p>
        </p:txBody>
      </p:sp>
      <p:sp>
        <p:nvSpPr>
          <p:cNvPr id="14" name="TextBox 13"/>
          <p:cNvSpPr txBox="1"/>
          <p:nvPr/>
        </p:nvSpPr>
        <p:spPr>
          <a:xfrm>
            <a:off x="2129159" y="5663624"/>
            <a:ext cx="15932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endParaRPr lang="en-US" sz="3200" dirty="0"/>
          </a:p>
        </p:txBody>
      </p:sp>
      <p:cxnSp>
        <p:nvCxnSpPr>
          <p:cNvPr id="16" name="Straight Arrow Connector 15"/>
          <p:cNvCxnSpPr>
            <a:stCxn id="5" idx="2"/>
            <a:endCxn id="9" idx="0"/>
          </p:cNvCxnSpPr>
          <p:nvPr/>
        </p:nvCxnSpPr>
        <p:spPr>
          <a:xfrm>
            <a:off x="2925796" y="1118176"/>
            <a:ext cx="0" cy="73544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1" idx="0"/>
          </p:cNvCxnSpPr>
          <p:nvPr/>
        </p:nvCxnSpPr>
        <p:spPr>
          <a:xfrm>
            <a:off x="2925796" y="2438400"/>
            <a:ext cx="0" cy="762000"/>
          </a:xfrm>
          <a:prstGeom prst="straightConnector1">
            <a:avLst/>
          </a:prstGeom>
          <a:ln>
            <a:solidFill>
              <a:srgbClr val="4F81BD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2"/>
            <a:endCxn id="13" idx="0"/>
          </p:cNvCxnSpPr>
          <p:nvPr/>
        </p:nvCxnSpPr>
        <p:spPr>
          <a:xfrm>
            <a:off x="2925796" y="3785176"/>
            <a:ext cx="0" cy="659248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2"/>
            <a:endCxn id="14" idx="0"/>
          </p:cNvCxnSpPr>
          <p:nvPr/>
        </p:nvCxnSpPr>
        <p:spPr>
          <a:xfrm>
            <a:off x="2925796" y="5029200"/>
            <a:ext cx="0" cy="634424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-284324" y="1853624"/>
            <a:ext cx="19396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endParaRPr lang="en-US" sz="3200" dirty="0"/>
          </a:p>
        </p:txBody>
      </p:sp>
      <p:sp>
        <p:nvSpPr>
          <p:cNvPr id="28" name="TextBox 27"/>
          <p:cNvSpPr txBox="1"/>
          <p:nvPr/>
        </p:nvSpPr>
        <p:spPr>
          <a:xfrm>
            <a:off x="-284324" y="5663624"/>
            <a:ext cx="193963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endParaRPr lang="en-US" sz="3200" dirty="0"/>
          </a:p>
        </p:txBody>
      </p:sp>
      <p:cxnSp>
        <p:nvCxnSpPr>
          <p:cNvPr id="30" name="Straight Arrow Connector 29"/>
          <p:cNvCxnSpPr>
            <a:stCxn id="9" idx="1"/>
            <a:endCxn id="27" idx="3"/>
          </p:cNvCxnSpPr>
          <p:nvPr/>
        </p:nvCxnSpPr>
        <p:spPr>
          <a:xfrm flipH="1">
            <a:off x="1655312" y="2146012"/>
            <a:ext cx="473847" cy="0"/>
          </a:xfrm>
          <a:prstGeom prst="straightConnector1">
            <a:avLst/>
          </a:prstGeom>
          <a:ln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4" idx="1"/>
            <a:endCxn id="28" idx="3"/>
          </p:cNvCxnSpPr>
          <p:nvPr/>
        </p:nvCxnSpPr>
        <p:spPr>
          <a:xfrm flipH="1">
            <a:off x="1655312" y="5956012"/>
            <a:ext cx="473847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" idx="2"/>
            <a:endCxn id="27" idx="0"/>
          </p:cNvCxnSpPr>
          <p:nvPr/>
        </p:nvCxnSpPr>
        <p:spPr>
          <a:xfrm>
            <a:off x="685494" y="1118176"/>
            <a:ext cx="0" cy="735448"/>
          </a:xfrm>
          <a:prstGeom prst="straightConnector1">
            <a:avLst/>
          </a:prstGeom>
          <a:ln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7" idx="2"/>
            <a:endCxn id="28" idx="0"/>
          </p:cNvCxnSpPr>
          <p:nvPr/>
        </p:nvCxnSpPr>
        <p:spPr>
          <a:xfrm>
            <a:off x="685494" y="2438400"/>
            <a:ext cx="0" cy="3225224"/>
          </a:xfrm>
          <a:prstGeom prst="straightConnector1">
            <a:avLst/>
          </a:prstGeom>
          <a:ln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20011" y="764232"/>
            <a:ext cx="5308300" cy="538608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Three key properties:</a:t>
            </a:r>
          </a:p>
          <a:p>
            <a:endParaRPr lang="en-US" sz="3200" dirty="0" smtClean="0">
              <a:solidFill>
                <a:schemeClr val="tx2"/>
              </a:solidFill>
              <a:latin typeface="Avenir Book"/>
              <a:cs typeface="Avenir Book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Emulation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2400" dirty="0" err="1">
                <a:solidFill>
                  <a:schemeClr val="tx2"/>
                </a:solidFill>
                <a:latin typeface="Avenir Book"/>
                <a:cs typeface="Avenir Book"/>
              </a:rPr>
              <a:t>D</a:t>
            </a:r>
            <a:r>
              <a:rPr lang="en-US" sz="2400" dirty="0" err="1" smtClean="0">
                <a:solidFill>
                  <a:schemeClr val="tx2"/>
                </a:solidFill>
                <a:latin typeface="Avenir Book"/>
                <a:cs typeface="Avenir Book"/>
              </a:rPr>
              <a:t>esugaring</a:t>
            </a:r>
            <a:r>
              <a:rPr lang="en-US" sz="2400" dirty="0" smtClean="0">
                <a:solidFill>
                  <a:schemeClr val="tx2"/>
                </a:solidFill>
                <a:latin typeface="Avenir Book"/>
                <a:cs typeface="Avenir Book"/>
              </a:rPr>
              <a:t> a re-sugared term yields the same </a:t>
            </a:r>
            <a:r>
              <a:rPr lang="en-US" sz="2400" dirty="0" err="1" smtClean="0">
                <a:solidFill>
                  <a:schemeClr val="tx2"/>
                </a:solidFill>
                <a:latin typeface="Avenir Book"/>
                <a:cs typeface="Avenir Book"/>
              </a:rPr>
              <a:t>desugared</a:t>
            </a:r>
            <a:r>
              <a:rPr lang="en-US" sz="2400" dirty="0" smtClean="0">
                <a:solidFill>
                  <a:schemeClr val="tx2"/>
                </a:solidFill>
                <a:latin typeface="Avenir Book"/>
                <a:cs typeface="Avenir Book"/>
              </a:rPr>
              <a:t> term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>
              <a:solidFill>
                <a:schemeClr val="tx2"/>
              </a:solidFill>
              <a:latin typeface="Avenir Book"/>
              <a:cs typeface="Avenir Book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Abstraction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2400" dirty="0" smtClean="0">
                <a:solidFill>
                  <a:schemeClr val="tx2"/>
                </a:solidFill>
                <a:latin typeface="Avenir Book"/>
                <a:cs typeface="Avenir Book"/>
              </a:rPr>
              <a:t>Re-sugaring does not show terms introduced by </a:t>
            </a:r>
            <a:r>
              <a:rPr lang="en-US" sz="2400" dirty="0" err="1" smtClean="0">
                <a:solidFill>
                  <a:schemeClr val="tx2"/>
                </a:solidFill>
                <a:latin typeface="Avenir Book"/>
                <a:cs typeface="Avenir Book"/>
              </a:rPr>
              <a:t>desugaring</a:t>
            </a:r>
            <a:endParaRPr lang="en-US" sz="2400" dirty="0" smtClean="0">
              <a:solidFill>
                <a:schemeClr val="tx2"/>
              </a:solidFill>
              <a:latin typeface="Avenir Book"/>
              <a:cs typeface="Avenir Book"/>
            </a:endParaRPr>
          </a:p>
          <a:p>
            <a:pPr marL="514350" indent="-514350">
              <a:buFont typeface="+mj-lt"/>
              <a:buAutoNum type="arabicPeriod"/>
            </a:pPr>
            <a:endParaRPr lang="en-US" sz="3200" dirty="0" smtClean="0">
              <a:solidFill>
                <a:schemeClr val="tx2"/>
              </a:solidFill>
              <a:latin typeface="Avenir Book"/>
              <a:cs typeface="Avenir Book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  <a:t>Completeness</a:t>
            </a:r>
            <a:br>
              <a:rPr lang="en-US" sz="3200" dirty="0" smtClean="0">
                <a:solidFill>
                  <a:schemeClr val="tx2"/>
                </a:solidFill>
                <a:latin typeface="Avenir Book"/>
                <a:cs typeface="Avenir Book"/>
              </a:rPr>
            </a:br>
            <a:r>
              <a:rPr lang="en-US" sz="2400" dirty="0" smtClean="0">
                <a:solidFill>
                  <a:schemeClr val="tx2"/>
                </a:solidFill>
                <a:latin typeface="Avenir Book"/>
                <a:cs typeface="Avenir Book"/>
              </a:rPr>
              <a:t>Doesn’t skip expected steps</a:t>
            </a:r>
          </a:p>
        </p:txBody>
      </p:sp>
      <p:sp>
        <p:nvSpPr>
          <p:cNvPr id="21" name="Sun 20"/>
          <p:cNvSpPr/>
          <p:nvPr/>
        </p:nvSpPr>
        <p:spPr>
          <a:xfrm>
            <a:off x="8121991" y="132914"/>
            <a:ext cx="914400" cy="914400"/>
          </a:xfrm>
          <a:prstGeom prst="su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 smtClean="0"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560" y="1295549"/>
            <a:ext cx="6438086" cy="1659751"/>
          </a:xfrm>
          <a:prstGeom prst="rect">
            <a:avLst/>
          </a:prstGeom>
          <a:ln w="38100" cmpd="sng">
            <a:solidFill>
              <a:schemeClr val="accent2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560" y="3917180"/>
            <a:ext cx="6438086" cy="1448569"/>
          </a:xfrm>
          <a:prstGeom prst="rect">
            <a:avLst/>
          </a:prstGeom>
          <a:ln w="38100" cmpd="sng">
            <a:solidFill>
              <a:schemeClr val="accent3"/>
            </a:solidFill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4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 Can (and Should) </a:t>
            </a:r>
            <a:br>
              <a:rPr lang="en-US" dirty="0" smtClean="0"/>
            </a:br>
            <a:r>
              <a:rPr lang="en-US" dirty="0" smtClean="0"/>
              <a:t>be </a:t>
            </a:r>
            <a:r>
              <a:rPr lang="en-US" dirty="0" err="1" smtClean="0"/>
              <a:t>Resugared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Evaluation sequences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Scope rules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Types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Error messages…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29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700 Semantics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00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Tested Semantics Effort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586231"/>
              </p:ext>
            </p:extLst>
          </p:nvPr>
        </p:nvGraphicFramePr>
        <p:xfrm>
          <a:off x="1524000" y="2116677"/>
          <a:ext cx="6096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13208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Artifact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Effort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People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Cisco</a:t>
                      </a:r>
                      <a:r>
                        <a:rPr lang="en-US" baseline="0" dirty="0" smtClean="0"/>
                        <a:t> IOS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1y x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PhD, 1 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EcmaScript</a:t>
                      </a:r>
                      <a:r>
                        <a:rPr lang="en-US" baseline="0" dirty="0" smtClean="0"/>
                        <a:t>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3m ×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PhD, 1 UG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EcmaScript</a:t>
                      </a:r>
                      <a:r>
                        <a:rPr lang="en-US" dirty="0" smtClean="0"/>
                        <a:t> 5 Safe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5m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×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PD,</a:t>
                      </a:r>
                      <a:r>
                        <a:rPr lang="en-US" baseline="0" dirty="0" smtClean="0"/>
                        <a:t> 2 PhD, 1 MS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DOM Events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7m ×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PD, 1 PhD, 1 MS, 1 UG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Python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9m x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PhD, 3 UG, 3 Other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2291931" y="5357927"/>
            <a:ext cx="3795553" cy="1051146"/>
          </a:xfrm>
          <a:prstGeom prst="wedgeRoundRectCallout">
            <a:avLst>
              <a:gd name="adj1" fmla="val 57839"/>
              <a:gd name="adj2" fmla="val -158790"/>
              <a:gd name="adj3" fmla="val 16667"/>
            </a:avLst>
          </a:prstGeom>
          <a:solidFill>
            <a:schemeClr val="bg2"/>
          </a:solidFill>
          <a:ln>
            <a:solidFill>
              <a:schemeClr val="bg1"/>
            </a:solidFill>
          </a:ln>
          <a:effectLst>
            <a:outerShdw blurRad="40000" dist="23000" dir="282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400" dirty="0" smtClean="0">
                <a:latin typeface="Avenir Book"/>
                <a:cs typeface="Avenir Book"/>
              </a:rPr>
              <a:t>Scattered worldwide — recruited from a MOOC</a:t>
            </a:r>
            <a:endParaRPr lang="en-US" sz="2400" dirty="0">
              <a:latin typeface="Avenir Book"/>
              <a:cs typeface="Avenir Book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914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896100" y="6858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cxnSp>
        <p:nvCxnSpPr>
          <p:cNvPr id="4" name="Straight Arrow Connector 3"/>
          <p:cNvCxnSpPr>
            <a:stCxn id="2" idx="3"/>
            <a:endCxn id="3" idx="1"/>
          </p:cNvCxnSpPr>
          <p:nvPr/>
        </p:nvCxnSpPr>
        <p:spPr>
          <a:xfrm>
            <a:off x="2438400" y="1224409"/>
            <a:ext cx="44577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81450" y="757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084892155"/>
              </p:ext>
            </p:extLst>
          </p:nvPr>
        </p:nvGraphicFramePr>
        <p:xfrm>
          <a:off x="152400" y="2419350"/>
          <a:ext cx="3352800" cy="264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151172831"/>
              </p:ext>
            </p:extLst>
          </p:nvPr>
        </p:nvGraphicFramePr>
        <p:xfrm>
          <a:off x="5257800" y="2495550"/>
          <a:ext cx="3733800" cy="248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0" name="Straight Arrow Connector 9"/>
          <p:cNvCxnSpPr>
            <a:stCxn id="7" idx="3"/>
            <a:endCxn id="9" idx="1"/>
          </p:cNvCxnSpPr>
          <p:nvPr/>
        </p:nvCxnSpPr>
        <p:spPr>
          <a:xfrm>
            <a:off x="3505200" y="3740150"/>
            <a:ext cx="1752600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38400" y="5029200"/>
            <a:ext cx="4457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Learn 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this</a:t>
            </a:r>
            <a:r>
              <a:rPr lang="en-US" sz="3200" dirty="0" smtClean="0"/>
              <a:t> using</a:t>
            </a:r>
            <a:br>
              <a:rPr lang="en-US" sz="3200" dirty="0" smtClean="0"/>
            </a:br>
            <a:r>
              <a:rPr lang="en-US" sz="3200" dirty="0" smtClean="0"/>
              <a:t>machine translation techniques</a:t>
            </a:r>
            <a:endParaRPr lang="en-US" sz="32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68</a:t>
            </a:fld>
            <a:endParaRPr lang="en-US"/>
          </a:p>
        </p:txBody>
      </p:sp>
      <p:sp>
        <p:nvSpPr>
          <p:cNvPr id="12" name="Donut 11"/>
          <p:cNvSpPr/>
          <p:nvPr/>
        </p:nvSpPr>
        <p:spPr>
          <a:xfrm>
            <a:off x="3610932" y="562936"/>
            <a:ext cx="2133600" cy="914400"/>
          </a:xfrm>
          <a:prstGeom prst="donut">
            <a:avLst>
              <a:gd name="adj" fmla="val 1110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128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Graphic spid="9" grpId="0">
        <p:bldAsOne/>
      </p:bldGraphic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Differences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MT Tree Alignment needs:</a:t>
            </a:r>
          </a:p>
          <a:p>
            <a:r>
              <a:rPr lang="en-US" dirty="0" smtClean="0"/>
              <a:t>Lots of sentences of input (easy)</a:t>
            </a:r>
          </a:p>
          <a:p>
            <a:r>
              <a:rPr lang="en-US" dirty="0" smtClean="0"/>
              <a:t>Lots of sentences of output (easy)</a:t>
            </a:r>
          </a:p>
          <a:p>
            <a:r>
              <a:rPr lang="en-US" dirty="0" smtClean="0"/>
              <a:t>Lots of examples of translations (</a:t>
            </a:r>
            <a:r>
              <a:rPr lang="en-US" b="1" dirty="0" smtClean="0"/>
              <a:t>oops!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Typically at least 1mil, preferably 10mil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But MT also lacks something we have…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3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Reasoning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u="sng" dirty="0"/>
              <a:t>S</a:t>
            </a:r>
            <a:r>
              <a:rPr lang="en-US" u="sng" dirty="0" smtClean="0"/>
              <a:t>tatic</a:t>
            </a:r>
            <a:r>
              <a:rPr lang="en-US" dirty="0" smtClean="0"/>
              <a:t> reasoning</a:t>
            </a:r>
            <a:endParaRPr lang="en-US" dirty="0"/>
          </a:p>
          <a:p>
            <a:pPr marL="0" indent="0" algn="ctr">
              <a:buNone/>
            </a:pPr>
            <a:r>
              <a:rPr lang="en-US" sz="2000" dirty="0" smtClean="0"/>
              <a:t>Type-based reasoning</a:t>
            </a:r>
          </a:p>
          <a:p>
            <a:pPr marL="0" indent="0" algn="ctr">
              <a:buNone/>
            </a:pPr>
            <a:r>
              <a:rPr lang="en-US" sz="2000" dirty="0" smtClean="0"/>
              <a:t>Security reasoning</a:t>
            </a:r>
          </a:p>
          <a:p>
            <a:pPr marL="0" indent="0" algn="ctr">
              <a:buNone/>
            </a:pPr>
            <a:r>
              <a:rPr lang="en-US" sz="2000" dirty="0" smtClean="0"/>
              <a:t>Information for optimization</a:t>
            </a:r>
          </a:p>
          <a:p>
            <a:pPr marL="0" indent="0" algn="ctr">
              <a:buNone/>
            </a:pPr>
            <a:r>
              <a:rPr lang="en-US" sz="2000" dirty="0" smtClean="0"/>
              <a:t>Information for programming environments</a:t>
            </a:r>
          </a:p>
          <a:p>
            <a:pPr marL="0" indent="0" algn="ctr">
              <a:buNone/>
            </a:pPr>
            <a:r>
              <a:rPr lang="en-US" sz="2000" dirty="0" smtClean="0"/>
              <a:t>…</a:t>
            </a:r>
          </a:p>
          <a:p>
            <a:pPr marL="0" indent="0" algn="ctr">
              <a:buNone/>
            </a:pPr>
            <a:endParaRPr lang="en-US" u="sng" dirty="0" smtClean="0"/>
          </a:p>
          <a:p>
            <a:pPr marL="0" indent="0" algn="ctr">
              <a:buNone/>
            </a:pPr>
            <a:r>
              <a:rPr lang="en-US" u="sng" dirty="0" smtClean="0"/>
              <a:t>Sound</a:t>
            </a:r>
            <a:r>
              <a:rPr lang="en-US" dirty="0" smtClean="0"/>
              <a:t> reasoning</a:t>
            </a:r>
          </a:p>
          <a:p>
            <a:pPr marL="0" indent="0" algn="ctr">
              <a:buNone/>
            </a:pPr>
            <a:r>
              <a:rPr lang="en-US" sz="2000" dirty="0" smtClean="0"/>
              <a:t>Because lying is both bad and dangerous</a:t>
            </a:r>
          </a:p>
          <a:p>
            <a:pPr marL="0" indent="0" algn="ctr">
              <a:buNone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67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800" y="685800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</a:t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6896100" y="685800"/>
            <a:ext cx="1752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ym typeface="Symbol"/>
              </a:rPr>
              <a:t></a:t>
            </a:r>
            <a:r>
              <a:rPr lang="en-US" sz="3200" baseline="-25000" dirty="0" smtClean="0">
                <a:sym typeface="Symbol"/>
              </a:rPr>
              <a:t>L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program</a:t>
            </a:r>
            <a:endParaRPr lang="en-US" sz="3200" dirty="0"/>
          </a:p>
        </p:txBody>
      </p:sp>
      <p:cxnSp>
        <p:nvCxnSpPr>
          <p:cNvPr id="5" name="Straight Arrow Connector 4"/>
          <p:cNvCxnSpPr>
            <a:stCxn id="2" idx="3"/>
            <a:endCxn id="3" idx="1"/>
          </p:cNvCxnSpPr>
          <p:nvPr/>
        </p:nvCxnSpPr>
        <p:spPr>
          <a:xfrm>
            <a:off x="2438400" y="1224409"/>
            <a:ext cx="4457700" cy="1588"/>
          </a:xfrm>
          <a:prstGeom prst="straightConnector1">
            <a:avLst/>
          </a:prstGeom>
          <a:ln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048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“their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6705600" y="4033391"/>
            <a:ext cx="213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“our</a:t>
            </a:r>
            <a:br>
              <a:rPr lang="en-US" sz="3200" dirty="0" smtClean="0"/>
            </a:br>
            <a:r>
              <a:rPr lang="en-US" sz="3200" dirty="0" smtClean="0"/>
              <a:t>answer”</a:t>
            </a:r>
            <a:endParaRPr lang="en-US" sz="3200" dirty="0"/>
          </a:p>
        </p:txBody>
      </p:sp>
      <p:cxnSp>
        <p:nvCxnSpPr>
          <p:cNvPr id="9" name="Straight Arrow Connector 8"/>
          <p:cNvCxnSpPr>
            <a:stCxn id="2" idx="2"/>
            <a:endCxn id="6" idx="0"/>
          </p:cNvCxnSpPr>
          <p:nvPr/>
        </p:nvCxnSpPr>
        <p:spPr>
          <a:xfrm rot="5400000">
            <a:off x="2364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2"/>
            <a:endCxn id="7" idx="0"/>
          </p:cNvCxnSpPr>
          <p:nvPr/>
        </p:nvCxnSpPr>
        <p:spPr>
          <a:xfrm rot="5400000">
            <a:off x="6637214" y="2898204"/>
            <a:ext cx="2270373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3716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 evaluator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19800" y="2514600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ym typeface="Symbol"/>
              </a:rPr>
              <a:t></a:t>
            </a:r>
            <a:r>
              <a:rPr lang="en-US" baseline="-25000" dirty="0" smtClean="0">
                <a:sym typeface="Symbol"/>
              </a:rPr>
              <a:t>L </a:t>
            </a:r>
            <a:r>
              <a:rPr lang="en-US" dirty="0" smtClean="0"/>
              <a:t>evaluator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6" idx="3"/>
            <a:endCxn id="7" idx="1"/>
          </p:cNvCxnSpPr>
          <p:nvPr/>
        </p:nvCxnSpPr>
        <p:spPr>
          <a:xfrm>
            <a:off x="2438400" y="4572000"/>
            <a:ext cx="426720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981450" y="7575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 err="1" smtClean="0">
                <a:cs typeface="Courier New" pitchFamily="49" charset="0"/>
              </a:rPr>
              <a:t>desugar</a:t>
            </a:r>
            <a:endParaRPr lang="en-US" sz="2400" i="1" dirty="0">
              <a:cs typeface="Courier New" pitchFamily="49" charset="0"/>
            </a:endParaRPr>
          </a:p>
        </p:txBody>
      </p:sp>
      <p:sp>
        <p:nvSpPr>
          <p:cNvPr id="4" name="Donut 3"/>
          <p:cNvSpPr/>
          <p:nvPr/>
        </p:nvSpPr>
        <p:spPr>
          <a:xfrm>
            <a:off x="990600" y="1981200"/>
            <a:ext cx="2057400" cy="1522412"/>
          </a:xfrm>
          <a:prstGeom prst="donut">
            <a:avLst>
              <a:gd name="adj" fmla="val 9126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Donut 15"/>
          <p:cNvSpPr/>
          <p:nvPr/>
        </p:nvSpPr>
        <p:spPr>
          <a:xfrm>
            <a:off x="6172200" y="1981200"/>
            <a:ext cx="2057400" cy="1522412"/>
          </a:xfrm>
          <a:prstGeom prst="donut">
            <a:avLst>
              <a:gd name="adj" fmla="val 9126"/>
            </a:avLst>
          </a:prstGeom>
          <a:solidFill>
            <a:schemeClr val="accent5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38400" y="5029200"/>
            <a:ext cx="4267200" cy="107721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These represent</a:t>
            </a:r>
            <a:br>
              <a:rPr lang="en-US" sz="3200" dirty="0" smtClean="0"/>
            </a:br>
            <a:r>
              <a:rPr lang="en-US" sz="3200" b="1" dirty="0" smtClean="0"/>
              <a:t>ground truth</a:t>
            </a:r>
            <a:endParaRPr lang="en-US" sz="32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54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We’ve tried four different approaches:</a:t>
            </a:r>
          </a:p>
          <a:p>
            <a:r>
              <a:rPr lang="en-US" dirty="0" smtClean="0"/>
              <a:t>Naïve tree matching</a:t>
            </a:r>
          </a:p>
          <a:p>
            <a:r>
              <a:rPr lang="en-US" dirty="0" smtClean="0"/>
              <a:t>Tree transduction by Gibbs sampling</a:t>
            </a:r>
          </a:p>
          <a:p>
            <a:r>
              <a:rPr lang="en-US" dirty="0" smtClean="0"/>
              <a:t>Genetic programming</a:t>
            </a:r>
          </a:p>
          <a:p>
            <a:r>
              <a:rPr lang="en-US" dirty="0" smtClean="0"/>
              <a:t>Sketching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None has yet succeeded beyond </a:t>
            </a:r>
            <a:br>
              <a:rPr lang="en-US" dirty="0" smtClean="0"/>
            </a:br>
            <a:r>
              <a:rPr lang="en-US" dirty="0" smtClean="0"/>
              <a:t>toy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05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small" dirty="0" smtClean="0"/>
              <a:t>The Next 700 Semantics</a:t>
            </a:r>
            <a:endParaRPr lang="en-US" sz="2700" i="1" cap="smal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small" dirty="0"/>
              <a:t>(of which we have ~3)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614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Coda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15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Modelers’ Hippocratic Oath</a:t>
            </a:r>
            <a:br>
              <a:rPr lang="en-US" dirty="0" smtClean="0"/>
            </a:br>
            <a:r>
              <a:rPr lang="en-US" sz="2700" dirty="0" smtClean="0"/>
              <a:t>Emmanuel </a:t>
            </a:r>
            <a:r>
              <a:rPr lang="en-US" sz="2700" dirty="0" err="1" smtClean="0"/>
              <a:t>Derman</a:t>
            </a:r>
            <a:r>
              <a:rPr lang="en-US" sz="2700" dirty="0" smtClean="0"/>
              <a:t> and Paul </a:t>
            </a:r>
            <a:r>
              <a:rPr lang="en-US" sz="2700" dirty="0" err="1" smtClean="0"/>
              <a:t>Wilmott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will remember that I didn't make the world, and it doesn't satisfy my equations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Though </a:t>
            </a:r>
            <a:r>
              <a:rPr lang="en-US" i="1" dirty="0"/>
              <a:t>I will use models boldly to estimate value, I will not be overly impressed by mathematics</a:t>
            </a:r>
            <a:r>
              <a:rPr lang="en-US" i="1" dirty="0" smtClean="0"/>
              <a:t>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will never sacrifice reality for elegance without explaining why I have done so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dirty="0" smtClean="0"/>
              <a:t>Nor </a:t>
            </a:r>
            <a:r>
              <a:rPr lang="en-US" i="1" dirty="0"/>
              <a:t>will I give the people who use my model false comfort about its accuracy. Instead, I will make explicit its assumptions and oversights</a:t>
            </a:r>
            <a:r>
              <a:rPr lang="en-US" i="1" dirty="0" smtClean="0"/>
              <a:t>.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 smtClean="0"/>
              <a:t>I </a:t>
            </a:r>
            <a:r>
              <a:rPr lang="en-US" dirty="0"/>
              <a:t>understand that my work may have enormous effects on society and the economy, many of them beyond my comprehension.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52600" y="6096000"/>
            <a:ext cx="7239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www.wilmott.com</a:t>
            </a:r>
            <a:r>
              <a:rPr lang="en-US" sz="1400" dirty="0"/>
              <a:t>/blogs/</a:t>
            </a:r>
            <a:r>
              <a:rPr lang="en-US" sz="1400" dirty="0" err="1"/>
              <a:t>eman</a:t>
            </a:r>
            <a:r>
              <a:rPr lang="en-US" sz="1400" dirty="0"/>
              <a:t>/</a:t>
            </a:r>
            <a:r>
              <a:rPr lang="en-US" sz="1400" dirty="0" err="1"/>
              <a:t>index.cfm</a:t>
            </a:r>
            <a:r>
              <a:rPr lang="en-US" sz="1400" dirty="0"/>
              <a:t>/2009/1/8/The-Financial-Modelers-Manifesto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21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06" y="935336"/>
            <a:ext cx="6999855" cy="1488081"/>
          </a:xfrm>
          <a:prstGeom prst="rect">
            <a:avLst/>
          </a:prstGeom>
          <a:ln w="38100" cmpd="sng">
            <a:solidFill>
              <a:schemeClr val="accent2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-1" b="13978"/>
          <a:stretch/>
        </p:blipFill>
        <p:spPr>
          <a:xfrm>
            <a:off x="2121647" y="2732176"/>
            <a:ext cx="4900706" cy="285475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03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4400" y="1981200"/>
            <a:ext cx="3276600" cy="2862322"/>
          </a:xfrm>
          <a:prstGeom prst="rect">
            <a:avLst/>
          </a:prstGeom>
          <a:solidFill>
            <a:schemeClr val="accent6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In our staging framework, the heavyweight flow analysis is carried out just once on the server and its results are distilled into succinct residual checks, that enjoy two properties. First, they </a:t>
            </a:r>
            <a:r>
              <a:rPr lang="en-US" b="1" dirty="0" smtClean="0"/>
              <a:t>soundly</a:t>
            </a:r>
            <a:r>
              <a:rPr lang="en-US" dirty="0" smtClean="0"/>
              <a:t> describe the properties that are left to be checked on the remaining code once it becomes known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1104037"/>
            <a:ext cx="3276600" cy="1754326"/>
          </a:xfrm>
          <a:prstGeom prst="rect">
            <a:avLst/>
          </a:prstGeom>
          <a:solidFill>
            <a:schemeClr val="accent3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to </a:t>
            </a:r>
            <a:r>
              <a:rPr lang="en-US" b="1" dirty="0" smtClean="0"/>
              <a:t>soundly</a:t>
            </a:r>
            <a:r>
              <a:rPr lang="en-US" dirty="0" smtClean="0"/>
              <a:t> enforce the policies mentioned above, […] needs to statically reason about the program heap. To this end, this paper proposes the first points-to analysis for JavaScript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3966359"/>
            <a:ext cx="3276600" cy="175432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We present a static program analysis infrastructure that can infer detailed and </a:t>
            </a:r>
            <a:r>
              <a:rPr lang="en-US" b="1" dirty="0" smtClean="0"/>
              <a:t>sound</a:t>
            </a:r>
            <a:r>
              <a:rPr lang="en-US" dirty="0" smtClean="0"/>
              <a:t> type information for JavaScript programs using abstract interpretation.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DE68F6-0B2F-D041-A4D1-96C2358360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4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rown-cs-pl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3200" dirty="0" smtClean="0">
            <a:latin typeface="Avenir Book"/>
            <a:cs typeface="Avenir Book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ctr">
          <a:defRPr sz="3200" dirty="0" smtClean="0">
            <a:solidFill>
              <a:schemeClr val="tx2"/>
            </a:solidFill>
            <a:latin typeface="Avenir Book"/>
            <a:cs typeface="Avenir Book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brown-cs-plt.thmx</Template>
  <TotalTime>9260</TotalTime>
  <Words>3269</Words>
  <Application>Microsoft Macintosh PowerPoint</Application>
  <PresentationFormat>On-screen Show (4:3)</PresentationFormat>
  <Paragraphs>686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brown-cs-plt</vt:lpstr>
      <vt:lpstr>Building a Research Program for Scripting Languages</vt:lpstr>
      <vt:lpstr>PowerPoint Presentation</vt:lpstr>
      <vt:lpstr>PowerPoint Presentation</vt:lpstr>
      <vt:lpstr>PowerPoint Presentation</vt:lpstr>
      <vt:lpstr>Let’s not let Python feel left out</vt:lpstr>
      <vt:lpstr>Goal of Our Research Program</vt:lpstr>
      <vt:lpstr>Program Reasoning</vt:lpstr>
      <vt:lpstr>PowerPoint Presentation</vt:lpstr>
      <vt:lpstr>PowerPoint Presentation</vt:lpstr>
      <vt:lpstr>PowerPoint Presentation</vt:lpstr>
      <vt:lpstr>what is a scripting language?</vt:lpstr>
      <vt:lpstr>PowerPoint Presentation</vt:lpstr>
      <vt:lpstr>PowerPoint Presentation</vt:lpstr>
      <vt:lpstr>PowerPoint Presentation</vt:lpstr>
      <vt:lpstr>Technical Issues</vt:lpstr>
      <vt:lpstr>PowerPoint Presentation</vt:lpstr>
      <vt:lpstr>PowerPoint Presentation</vt:lpstr>
      <vt:lpstr>Semantics for a  Scripting Language</vt:lpstr>
      <vt:lpstr>What About the Spec?</vt:lpstr>
      <vt:lpstr>PowerPoint Presentation</vt:lpstr>
      <vt:lpstr>PowerPoint Presentation</vt:lpstr>
      <vt:lpstr>Two Key Properties</vt:lpstr>
      <vt:lpstr>PowerPoint Presentation</vt:lpstr>
      <vt:lpstr>PowerPoint Presentation</vt:lpstr>
      <vt:lpstr>Control Operators</vt:lpstr>
      <vt:lpstr>Three Two Key Properties</vt:lpstr>
      <vt:lpstr>Four Three Two Key Properties</vt:lpstr>
      <vt:lpstr>PowerPoint Presentation</vt:lpstr>
      <vt:lpstr>PowerPoint Presentation</vt:lpstr>
      <vt:lpstr>PowerPoint Presentation</vt:lpstr>
      <vt:lpstr>PowerPoint Presentation</vt:lpstr>
      <vt:lpstr>Types for Scripting Languages</vt:lpstr>
      <vt:lpstr>Security and Other 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 Soundness</vt:lpstr>
      <vt:lpstr>Type Soundness</vt:lpstr>
      <vt:lpstr>PowerPoint Presentation</vt:lpstr>
      <vt:lpstr>PowerPoint Presentation</vt:lpstr>
      <vt:lpstr>Issues with Desugaring</vt:lpstr>
      <vt:lpstr>PowerPoint Presentation</vt:lpstr>
      <vt:lpstr>PowerPoint Presentation</vt:lpstr>
      <vt:lpstr>PowerPoint Presentation</vt:lpstr>
      <vt:lpstr>Why is the Output So Big?</vt:lpstr>
      <vt:lpstr>Semantics-Preserving Rewrites: 10-30% Shrinkage</vt:lpstr>
      <vt:lpstr>Semantics-Altering Rewrites: </vt:lpstr>
      <vt:lpstr>Semantics-altering?!?</vt:lpstr>
      <vt:lpstr>Semantics-Altering</vt:lpstr>
      <vt:lpstr>PowerPoint Presentation</vt:lpstr>
      <vt:lpstr>PowerPoint Presentation</vt:lpstr>
      <vt:lpstr>PowerPoint Presentation</vt:lpstr>
      <vt:lpstr>Future Work</vt:lpstr>
      <vt:lpstr>Dependent Types</vt:lpstr>
      <vt:lpstr>Duck Typing</vt:lpstr>
      <vt:lpstr>Future Work</vt:lpstr>
      <vt:lpstr>Sub-Languages</vt:lpstr>
      <vt:lpstr>Look for Inspiration</vt:lpstr>
      <vt:lpstr>Future Work</vt:lpstr>
      <vt:lpstr>PowerPoint Presentation</vt:lpstr>
      <vt:lpstr>PowerPoint Presentation</vt:lpstr>
      <vt:lpstr>Everything Can (and Should)  be Resugared</vt:lpstr>
      <vt:lpstr>Future Work</vt:lpstr>
      <vt:lpstr>Tested Semantics Effort</vt:lpstr>
      <vt:lpstr>PowerPoint Presentation</vt:lpstr>
      <vt:lpstr>Important Differences</vt:lpstr>
      <vt:lpstr>PowerPoint Presentation</vt:lpstr>
      <vt:lpstr>Current Status</vt:lpstr>
      <vt:lpstr>The Next 700 Semantics</vt:lpstr>
      <vt:lpstr>Coda</vt:lpstr>
      <vt:lpstr>The Modelers’ Hippocratic Oath Emmanuel Derman and Paul Wilmott</vt:lpstr>
    </vt:vector>
  </TitlesOfParts>
  <Company>Brown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a scripting language?</dc:title>
  <dc:creator>Shriram Krishnamurthi</dc:creator>
  <cp:lastModifiedBy>Shriram Krishnamurthi</cp:lastModifiedBy>
  <cp:revision>372</cp:revision>
  <dcterms:created xsi:type="dcterms:W3CDTF">2016-07-14T11:06:29Z</dcterms:created>
  <dcterms:modified xsi:type="dcterms:W3CDTF">2017-07-20T18:27:24Z</dcterms:modified>
</cp:coreProperties>
</file>